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docProps/custom.xml" ContentType="application/vnd.openxmlformats-officedocument.custom-propertie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notesSlides/notesSlide4.xml" ContentType="application/vnd.openxmlformats-officedocument.presentationml.notesSlid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3"/>
  </p:notesMasterIdLst>
  <p:handoutMasterIdLst>
    <p:handoutMasterId r:id="rId14"/>
  </p:handoutMasterIdLst>
  <p:sldIdLst>
    <p:sldId id="256" r:id="rId2"/>
    <p:sldId id="411" r:id="rId3"/>
    <p:sldId id="405" r:id="rId4"/>
    <p:sldId id="412" r:id="rId5"/>
    <p:sldId id="413" r:id="rId6"/>
    <p:sldId id="415" r:id="rId7"/>
    <p:sldId id="408" r:id="rId8"/>
    <p:sldId id="403" r:id="rId9"/>
    <p:sldId id="406" r:id="rId10"/>
    <p:sldId id="414" r:id="rId11"/>
    <p:sldId id="417" r:id="rId12"/>
  </p:sldIdLst>
  <p:sldSz cx="9144000" cy="6858000" type="screen4x3"/>
  <p:notesSz cx="6881813" cy="92964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showPr showNarration="1" useTimings="0">
    <p:present/>
    <p:sldAll/>
    <p:penClr>
      <a:schemeClr val="tx1"/>
    </p:penClr>
  </p:showPr>
  <p:clrMru>
    <a:srgbClr val="003399"/>
    <a:srgbClr val="FFFF66"/>
    <a:srgbClr val="DDDDDD"/>
    <a:srgbClr val="FF0000"/>
    <a:srgbClr val="08B80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471" autoAdjust="0"/>
    <p:restoredTop sz="99642" autoAdjust="0"/>
  </p:normalViewPr>
  <p:slideViewPr>
    <p:cSldViewPr>
      <p:cViewPr>
        <p:scale>
          <a:sx n="70" d="100"/>
          <a:sy n="70" d="100"/>
        </p:scale>
        <p:origin x="-1350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97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3B6A9B-72CC-4134-93D0-C1996CE6C99D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GT"/>
        </a:p>
      </dgm:t>
    </dgm:pt>
    <dgm:pt modelId="{4F05CFFE-8C0E-4F79-A79A-C4C7AF4BE6BC}">
      <dgm:prSet phldrT="[Texto]" custT="1"/>
      <dgm:spPr/>
      <dgm:t>
        <a:bodyPr/>
        <a:lstStyle/>
        <a:p>
          <a:r>
            <a:rPr lang="es-GT" sz="2000" dirty="0" smtClean="0"/>
            <a:t>PREFISCALIZACIÓN</a:t>
          </a:r>
          <a:endParaRPr lang="es-GT" sz="2000" dirty="0"/>
        </a:p>
      </dgm:t>
    </dgm:pt>
    <dgm:pt modelId="{F89F7891-1463-45B8-8B96-2FA4EE6D71DD}" type="parTrans" cxnId="{9D7CA8F8-D9FE-4141-8813-06EFD82710AD}">
      <dgm:prSet/>
      <dgm:spPr/>
      <dgm:t>
        <a:bodyPr/>
        <a:lstStyle/>
        <a:p>
          <a:endParaRPr lang="es-GT" sz="700"/>
        </a:p>
      </dgm:t>
    </dgm:pt>
    <dgm:pt modelId="{6DD19174-4C88-4C72-B4DF-B871E7254695}" type="sibTrans" cxnId="{9D7CA8F8-D9FE-4141-8813-06EFD82710AD}">
      <dgm:prSet/>
      <dgm:spPr/>
      <dgm:t>
        <a:bodyPr/>
        <a:lstStyle/>
        <a:p>
          <a:endParaRPr lang="es-GT" sz="700"/>
        </a:p>
      </dgm:t>
    </dgm:pt>
    <dgm:pt modelId="{0AFE6CCE-8C53-415F-B3FB-07A3AF323F81}">
      <dgm:prSet phldrT="[Texto]" custT="1"/>
      <dgm:spPr/>
      <dgm:t>
        <a:bodyPr/>
        <a:lstStyle/>
        <a:p>
          <a:r>
            <a:rPr lang="es-GT" sz="2000" dirty="0" smtClean="0"/>
            <a:t>FISCALIZACIÓN</a:t>
          </a:r>
          <a:endParaRPr lang="es-GT" sz="2000" dirty="0"/>
        </a:p>
      </dgm:t>
    </dgm:pt>
    <dgm:pt modelId="{5A6F37AB-7F1D-4859-9A53-5EF15BC8CEE3}" type="parTrans" cxnId="{5AA51FD7-7C62-459C-91C2-B459FC6D6F7F}">
      <dgm:prSet/>
      <dgm:spPr/>
      <dgm:t>
        <a:bodyPr/>
        <a:lstStyle/>
        <a:p>
          <a:endParaRPr lang="es-GT" sz="700"/>
        </a:p>
      </dgm:t>
    </dgm:pt>
    <dgm:pt modelId="{B1FFEF47-1558-416F-BCEA-1EEC065F74A2}" type="sibTrans" cxnId="{5AA51FD7-7C62-459C-91C2-B459FC6D6F7F}">
      <dgm:prSet/>
      <dgm:spPr/>
      <dgm:t>
        <a:bodyPr/>
        <a:lstStyle/>
        <a:p>
          <a:endParaRPr lang="es-GT" sz="700"/>
        </a:p>
      </dgm:t>
    </dgm:pt>
    <dgm:pt modelId="{E99CE428-0E35-4FED-82FA-CBBD07B9682C}">
      <dgm:prSet phldrT="[Texto]" custT="1"/>
      <dgm:spPr/>
      <dgm:t>
        <a:bodyPr/>
        <a:lstStyle/>
        <a:p>
          <a:r>
            <a:rPr lang="es-GT" sz="2000" dirty="0" smtClean="0"/>
            <a:t>Realizada por la División de Recaudación y Gestión utilizando la información de las diferentes herramientas de control.</a:t>
          </a:r>
          <a:endParaRPr lang="es-GT" sz="2000" dirty="0"/>
        </a:p>
      </dgm:t>
    </dgm:pt>
    <dgm:pt modelId="{566D234E-77CB-4967-8AFD-EF71A3B9FC04}" type="parTrans" cxnId="{69E6F42E-71DB-40EC-8F6D-121CB359E336}">
      <dgm:prSet/>
      <dgm:spPr/>
      <dgm:t>
        <a:bodyPr/>
        <a:lstStyle/>
        <a:p>
          <a:endParaRPr lang="es-GT" sz="1050"/>
        </a:p>
      </dgm:t>
    </dgm:pt>
    <dgm:pt modelId="{80E9DFBF-54C5-4920-86F7-6F9DB1F9C8C9}" type="sibTrans" cxnId="{69E6F42E-71DB-40EC-8F6D-121CB359E336}">
      <dgm:prSet/>
      <dgm:spPr/>
      <dgm:t>
        <a:bodyPr/>
        <a:lstStyle/>
        <a:p>
          <a:endParaRPr lang="es-GT" sz="1050"/>
        </a:p>
      </dgm:t>
    </dgm:pt>
    <dgm:pt modelId="{034C2CA2-34E4-4581-96F8-C617BE9D1F8A}">
      <dgm:prSet phldrT="[Texto]" custT="1"/>
      <dgm:spPr/>
      <dgm:t>
        <a:bodyPr/>
        <a:lstStyle/>
        <a:p>
          <a:r>
            <a:rPr lang="es-GT" sz="2000" dirty="0" smtClean="0"/>
            <a:t>Se deriva de los análisis  de riesgo denominado Control de Gestión de Riesgo.</a:t>
          </a:r>
          <a:endParaRPr lang="es-GT" sz="2000" dirty="0"/>
        </a:p>
      </dgm:t>
    </dgm:pt>
    <dgm:pt modelId="{4540A5B2-9C58-4BE1-8089-4EA817B90A6F}" type="parTrans" cxnId="{06C8D833-64E1-4AC1-8E71-DAF6E43BB01E}">
      <dgm:prSet/>
      <dgm:spPr/>
      <dgm:t>
        <a:bodyPr/>
        <a:lstStyle/>
        <a:p>
          <a:endParaRPr lang="es-GT" sz="1050"/>
        </a:p>
      </dgm:t>
    </dgm:pt>
    <dgm:pt modelId="{0FE1E5BD-6E65-4712-AC29-C868172C9D2D}" type="sibTrans" cxnId="{06C8D833-64E1-4AC1-8E71-DAF6E43BB01E}">
      <dgm:prSet/>
      <dgm:spPr/>
      <dgm:t>
        <a:bodyPr/>
        <a:lstStyle/>
        <a:p>
          <a:endParaRPr lang="es-GT" sz="1050"/>
        </a:p>
      </dgm:t>
    </dgm:pt>
    <dgm:pt modelId="{A49D961A-A7EC-4A3B-ADBE-30A8C81E14C1}" type="pres">
      <dgm:prSet presAssocID="{113B6A9B-72CC-4134-93D0-C1996CE6C99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GT"/>
        </a:p>
      </dgm:t>
    </dgm:pt>
    <dgm:pt modelId="{8042E912-4E6B-4B69-AE90-DC2AB2B333E7}" type="pres">
      <dgm:prSet presAssocID="{4F05CFFE-8C0E-4F79-A79A-C4C7AF4BE6BC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41C6CB62-9A7C-4ED8-9DFF-2E4A8B0E83BB}" type="pres">
      <dgm:prSet presAssocID="{4F05CFFE-8C0E-4F79-A79A-C4C7AF4BE6BC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19D12678-FA75-4F3B-AC20-57694E35E608}" type="pres">
      <dgm:prSet presAssocID="{0AFE6CCE-8C53-415F-B3FB-07A3AF323F81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35DF798B-92B6-49EE-8F3D-0589B524AE17}" type="pres">
      <dgm:prSet presAssocID="{0AFE6CCE-8C53-415F-B3FB-07A3AF323F81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s-GT"/>
        </a:p>
      </dgm:t>
    </dgm:pt>
  </dgm:ptLst>
  <dgm:cxnLst>
    <dgm:cxn modelId="{C062B389-1D6B-4D0F-AE10-069388D11ABE}" type="presOf" srcId="{E99CE428-0E35-4FED-82FA-CBBD07B9682C}" destId="{41C6CB62-9A7C-4ED8-9DFF-2E4A8B0E83BB}" srcOrd="0" destOrd="0" presId="urn:microsoft.com/office/officeart/2005/8/layout/vList2"/>
    <dgm:cxn modelId="{69E6F42E-71DB-40EC-8F6D-121CB359E336}" srcId="{4F05CFFE-8C0E-4F79-A79A-C4C7AF4BE6BC}" destId="{E99CE428-0E35-4FED-82FA-CBBD07B9682C}" srcOrd="0" destOrd="0" parTransId="{566D234E-77CB-4967-8AFD-EF71A3B9FC04}" sibTransId="{80E9DFBF-54C5-4920-86F7-6F9DB1F9C8C9}"/>
    <dgm:cxn modelId="{4467434E-8081-4C9F-A58D-E794DF320790}" type="presOf" srcId="{0AFE6CCE-8C53-415F-B3FB-07A3AF323F81}" destId="{19D12678-FA75-4F3B-AC20-57694E35E608}" srcOrd="0" destOrd="0" presId="urn:microsoft.com/office/officeart/2005/8/layout/vList2"/>
    <dgm:cxn modelId="{A9E7E471-BB13-4BCC-95CB-DE9B927F87F6}" type="presOf" srcId="{034C2CA2-34E4-4581-96F8-C617BE9D1F8A}" destId="{35DF798B-92B6-49EE-8F3D-0589B524AE17}" srcOrd="0" destOrd="0" presId="urn:microsoft.com/office/officeart/2005/8/layout/vList2"/>
    <dgm:cxn modelId="{9D7CA8F8-D9FE-4141-8813-06EFD82710AD}" srcId="{113B6A9B-72CC-4134-93D0-C1996CE6C99D}" destId="{4F05CFFE-8C0E-4F79-A79A-C4C7AF4BE6BC}" srcOrd="0" destOrd="0" parTransId="{F89F7891-1463-45B8-8B96-2FA4EE6D71DD}" sibTransId="{6DD19174-4C88-4C72-B4DF-B871E7254695}"/>
    <dgm:cxn modelId="{61CAE7C3-A81B-4D62-B227-A617EA8E8E0C}" type="presOf" srcId="{4F05CFFE-8C0E-4F79-A79A-C4C7AF4BE6BC}" destId="{8042E912-4E6B-4B69-AE90-DC2AB2B333E7}" srcOrd="0" destOrd="0" presId="urn:microsoft.com/office/officeart/2005/8/layout/vList2"/>
    <dgm:cxn modelId="{5AA51FD7-7C62-459C-91C2-B459FC6D6F7F}" srcId="{113B6A9B-72CC-4134-93D0-C1996CE6C99D}" destId="{0AFE6CCE-8C53-415F-B3FB-07A3AF323F81}" srcOrd="1" destOrd="0" parTransId="{5A6F37AB-7F1D-4859-9A53-5EF15BC8CEE3}" sibTransId="{B1FFEF47-1558-416F-BCEA-1EEC065F74A2}"/>
    <dgm:cxn modelId="{06C8D833-64E1-4AC1-8E71-DAF6E43BB01E}" srcId="{0AFE6CCE-8C53-415F-B3FB-07A3AF323F81}" destId="{034C2CA2-34E4-4581-96F8-C617BE9D1F8A}" srcOrd="0" destOrd="0" parTransId="{4540A5B2-9C58-4BE1-8089-4EA817B90A6F}" sibTransId="{0FE1E5BD-6E65-4712-AC29-C868172C9D2D}"/>
    <dgm:cxn modelId="{AE3D70BC-13A5-4513-8FFD-CFA5B9F9FEBB}" type="presOf" srcId="{113B6A9B-72CC-4134-93D0-C1996CE6C99D}" destId="{A49D961A-A7EC-4A3B-ADBE-30A8C81E14C1}" srcOrd="0" destOrd="0" presId="urn:microsoft.com/office/officeart/2005/8/layout/vList2"/>
    <dgm:cxn modelId="{520B4AE3-C65F-4AB1-9C4E-345CFE10CFEA}" type="presParOf" srcId="{A49D961A-A7EC-4A3B-ADBE-30A8C81E14C1}" destId="{8042E912-4E6B-4B69-AE90-DC2AB2B333E7}" srcOrd="0" destOrd="0" presId="urn:microsoft.com/office/officeart/2005/8/layout/vList2"/>
    <dgm:cxn modelId="{1875334A-24E5-4225-B4DA-F436369195E1}" type="presParOf" srcId="{A49D961A-A7EC-4A3B-ADBE-30A8C81E14C1}" destId="{41C6CB62-9A7C-4ED8-9DFF-2E4A8B0E83BB}" srcOrd="1" destOrd="0" presId="urn:microsoft.com/office/officeart/2005/8/layout/vList2"/>
    <dgm:cxn modelId="{EB3D76C7-11CD-4E3E-A565-645A045E8A13}" type="presParOf" srcId="{A49D961A-A7EC-4A3B-ADBE-30A8C81E14C1}" destId="{19D12678-FA75-4F3B-AC20-57694E35E608}" srcOrd="2" destOrd="0" presId="urn:microsoft.com/office/officeart/2005/8/layout/vList2"/>
    <dgm:cxn modelId="{066B288C-09AA-4820-BE4E-C1078311AB4B}" type="presParOf" srcId="{A49D961A-A7EC-4A3B-ADBE-30A8C81E14C1}" destId="{35DF798B-92B6-49EE-8F3D-0589B524AE17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5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F668E69-FFBA-48B7-B212-057D05FB3C49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GT"/>
        </a:p>
      </dgm:t>
    </dgm:pt>
    <dgm:pt modelId="{AF5BDC64-14C9-4D86-AD0F-37029E223E54}">
      <dgm:prSet phldrT="[Texto]" custT="1"/>
      <dgm:spPr/>
      <dgm:t>
        <a:bodyPr/>
        <a:lstStyle/>
        <a:p>
          <a:r>
            <a:rPr lang="es-GT" sz="2800" dirty="0" smtClean="0"/>
            <a:t>Especiales Grandes</a:t>
          </a:r>
          <a:endParaRPr lang="es-GT" sz="2800" dirty="0"/>
        </a:p>
      </dgm:t>
    </dgm:pt>
    <dgm:pt modelId="{697618A8-E944-4123-B676-61E6DA86536C}" type="parTrans" cxnId="{17A85632-D966-4CC7-8EA5-1C60D35B7A6D}">
      <dgm:prSet/>
      <dgm:spPr/>
      <dgm:t>
        <a:bodyPr/>
        <a:lstStyle/>
        <a:p>
          <a:endParaRPr lang="es-GT" sz="1200"/>
        </a:p>
      </dgm:t>
    </dgm:pt>
    <dgm:pt modelId="{940F9A3F-9244-4FFE-A30B-B2F76AF661F3}" type="sibTrans" cxnId="{17A85632-D966-4CC7-8EA5-1C60D35B7A6D}">
      <dgm:prSet/>
      <dgm:spPr/>
      <dgm:t>
        <a:bodyPr/>
        <a:lstStyle/>
        <a:p>
          <a:endParaRPr lang="es-GT" sz="1200"/>
        </a:p>
      </dgm:t>
    </dgm:pt>
    <dgm:pt modelId="{62268FEB-3E0F-4BD9-9DCF-EBB90E9C143D}">
      <dgm:prSet phldrT="[Texto]" custT="1"/>
      <dgm:spPr/>
      <dgm:t>
        <a:bodyPr/>
        <a:lstStyle/>
        <a:p>
          <a:r>
            <a:rPr lang="es-GT" sz="2800" dirty="0" smtClean="0"/>
            <a:t>Especiales Medianos</a:t>
          </a:r>
          <a:endParaRPr lang="es-GT" sz="2800" dirty="0"/>
        </a:p>
      </dgm:t>
    </dgm:pt>
    <dgm:pt modelId="{6536421F-DBFC-4A6B-A794-F34B05F384A6}" type="parTrans" cxnId="{99E0AAD3-0BCE-47A6-A784-D262469737FB}">
      <dgm:prSet/>
      <dgm:spPr/>
      <dgm:t>
        <a:bodyPr/>
        <a:lstStyle/>
        <a:p>
          <a:endParaRPr lang="es-GT" sz="1200"/>
        </a:p>
      </dgm:t>
    </dgm:pt>
    <dgm:pt modelId="{8F232DA6-50D1-4BFE-8178-1D855E13CA47}" type="sibTrans" cxnId="{99E0AAD3-0BCE-47A6-A784-D262469737FB}">
      <dgm:prSet/>
      <dgm:spPr/>
      <dgm:t>
        <a:bodyPr/>
        <a:lstStyle/>
        <a:p>
          <a:endParaRPr lang="es-GT" sz="1200"/>
        </a:p>
      </dgm:t>
    </dgm:pt>
    <dgm:pt modelId="{79ABDEA9-9500-4FCD-BDBD-0835273D66F7}">
      <dgm:prSet phldrT="[Texto]" custT="1"/>
      <dgm:spPr/>
      <dgm:t>
        <a:bodyPr/>
        <a:lstStyle/>
        <a:p>
          <a:r>
            <a:rPr lang="es-GT" sz="2800" dirty="0" smtClean="0"/>
            <a:t>Normales</a:t>
          </a:r>
          <a:endParaRPr lang="es-GT" sz="2800" dirty="0"/>
        </a:p>
      </dgm:t>
    </dgm:pt>
    <dgm:pt modelId="{DC619D13-99A3-4B6D-831E-C84A8385A020}" type="parTrans" cxnId="{5F34F466-3DD4-4137-B3E4-BA2DFE4E212D}">
      <dgm:prSet/>
      <dgm:spPr/>
      <dgm:t>
        <a:bodyPr/>
        <a:lstStyle/>
        <a:p>
          <a:endParaRPr lang="es-GT" sz="1200"/>
        </a:p>
      </dgm:t>
    </dgm:pt>
    <dgm:pt modelId="{59D66184-B8E3-4034-8CF4-C04281DF36B7}" type="sibTrans" cxnId="{5F34F466-3DD4-4137-B3E4-BA2DFE4E212D}">
      <dgm:prSet/>
      <dgm:spPr/>
      <dgm:t>
        <a:bodyPr/>
        <a:lstStyle/>
        <a:p>
          <a:endParaRPr lang="es-GT" sz="1200"/>
        </a:p>
      </dgm:t>
    </dgm:pt>
    <dgm:pt modelId="{930ABADA-7319-4234-A393-0F52887A98A3}">
      <dgm:prSet phldrT="[Texto]" custT="1"/>
      <dgm:spPr/>
      <dgm:t>
        <a:bodyPr/>
        <a:lstStyle/>
        <a:p>
          <a:r>
            <a:rPr lang="es-GT" sz="2800" dirty="0" smtClean="0"/>
            <a:t>Grandes Regionales</a:t>
          </a:r>
          <a:endParaRPr lang="es-GT" sz="2800" dirty="0"/>
        </a:p>
      </dgm:t>
    </dgm:pt>
    <dgm:pt modelId="{859AE2D4-5CD5-4F63-A995-55417F251C4F}" type="parTrans" cxnId="{AD4A655B-D333-478F-9257-D7EBE2B031B3}">
      <dgm:prSet/>
      <dgm:spPr/>
      <dgm:t>
        <a:bodyPr/>
        <a:lstStyle/>
        <a:p>
          <a:endParaRPr lang="es-GT" sz="1200"/>
        </a:p>
      </dgm:t>
    </dgm:pt>
    <dgm:pt modelId="{0B8AF2DC-7695-473C-9175-E7187D374D30}" type="sibTrans" cxnId="{AD4A655B-D333-478F-9257-D7EBE2B031B3}">
      <dgm:prSet/>
      <dgm:spPr/>
      <dgm:t>
        <a:bodyPr/>
        <a:lstStyle/>
        <a:p>
          <a:endParaRPr lang="es-GT" sz="1200"/>
        </a:p>
      </dgm:t>
    </dgm:pt>
    <dgm:pt modelId="{0C41E0C2-A580-4C6D-BF71-350C03D577FB}">
      <dgm:prSet phldrT="[Texto]" custT="1"/>
      <dgm:spPr/>
      <dgm:t>
        <a:bodyPr/>
        <a:lstStyle/>
        <a:p>
          <a:r>
            <a:rPr lang="es-GT" sz="2800" dirty="0" smtClean="0"/>
            <a:t>Control a impuestos específicos</a:t>
          </a:r>
          <a:endParaRPr lang="es-GT" sz="2800" dirty="0"/>
        </a:p>
      </dgm:t>
    </dgm:pt>
    <dgm:pt modelId="{756899BB-4102-4811-A8D4-17072A35E6FA}" type="parTrans" cxnId="{1FC6D15C-8E14-4375-897E-6E20F77DFB4A}">
      <dgm:prSet/>
      <dgm:spPr/>
      <dgm:t>
        <a:bodyPr/>
        <a:lstStyle/>
        <a:p>
          <a:endParaRPr lang="es-GT" sz="1600"/>
        </a:p>
      </dgm:t>
    </dgm:pt>
    <dgm:pt modelId="{D1A6B423-0CC4-4E55-90F2-80941376F3EA}" type="sibTrans" cxnId="{1FC6D15C-8E14-4375-897E-6E20F77DFB4A}">
      <dgm:prSet/>
      <dgm:spPr/>
      <dgm:t>
        <a:bodyPr/>
        <a:lstStyle/>
        <a:p>
          <a:endParaRPr lang="es-GT" sz="1600"/>
        </a:p>
      </dgm:t>
    </dgm:pt>
    <dgm:pt modelId="{166D2C54-5142-4449-9256-80DE121C87DE}" type="pres">
      <dgm:prSet presAssocID="{2F668E69-FFBA-48B7-B212-057D05FB3C4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GT"/>
        </a:p>
      </dgm:t>
    </dgm:pt>
    <dgm:pt modelId="{41BE3C01-ED6F-44FB-A398-8BEC0E200A74}" type="pres">
      <dgm:prSet presAssocID="{AF5BDC64-14C9-4D86-AD0F-37029E223E54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76E7E568-60C9-4A0C-A2B8-92EC32D01DC1}" type="pres">
      <dgm:prSet presAssocID="{940F9A3F-9244-4FFE-A30B-B2F76AF661F3}" presName="spacer" presStyleCnt="0"/>
      <dgm:spPr/>
    </dgm:pt>
    <dgm:pt modelId="{08D059C0-DF0D-4A6F-A17B-22D01D487D91}" type="pres">
      <dgm:prSet presAssocID="{62268FEB-3E0F-4BD9-9DCF-EBB90E9C143D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1DA3B781-3FAB-4126-858C-977AC88195E3}" type="pres">
      <dgm:prSet presAssocID="{8F232DA6-50D1-4BFE-8178-1D855E13CA47}" presName="spacer" presStyleCnt="0"/>
      <dgm:spPr/>
    </dgm:pt>
    <dgm:pt modelId="{0A1FE12E-533D-49E0-83B0-6561A2C587E4}" type="pres">
      <dgm:prSet presAssocID="{930ABADA-7319-4234-A393-0F52887A98A3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CE3D2A27-332A-4B61-9540-CEA550E32AA3}" type="pres">
      <dgm:prSet presAssocID="{0B8AF2DC-7695-473C-9175-E7187D374D30}" presName="spacer" presStyleCnt="0"/>
      <dgm:spPr/>
    </dgm:pt>
    <dgm:pt modelId="{0BF2854C-4867-4165-B626-83869A055674}" type="pres">
      <dgm:prSet presAssocID="{79ABDEA9-9500-4FCD-BDBD-0835273D66F7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0D13434A-FBB0-45A4-8FB2-031299C4856A}" type="pres">
      <dgm:prSet presAssocID="{59D66184-B8E3-4034-8CF4-C04281DF36B7}" presName="spacer" presStyleCnt="0"/>
      <dgm:spPr/>
    </dgm:pt>
    <dgm:pt modelId="{51157010-C7AF-4A82-AC32-D68A1F36C5CB}" type="pres">
      <dgm:prSet presAssocID="{0C41E0C2-A580-4C6D-BF71-350C03D577FB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GT"/>
        </a:p>
      </dgm:t>
    </dgm:pt>
  </dgm:ptLst>
  <dgm:cxnLst>
    <dgm:cxn modelId="{455468C5-D02C-41CB-BAD9-65B68DF07440}" type="presOf" srcId="{AF5BDC64-14C9-4D86-AD0F-37029E223E54}" destId="{41BE3C01-ED6F-44FB-A398-8BEC0E200A74}" srcOrd="0" destOrd="0" presId="urn:microsoft.com/office/officeart/2005/8/layout/vList2"/>
    <dgm:cxn modelId="{D965E3D3-F7D1-498E-9A26-94D3E49BE6D5}" type="presOf" srcId="{0C41E0C2-A580-4C6D-BF71-350C03D577FB}" destId="{51157010-C7AF-4A82-AC32-D68A1F36C5CB}" srcOrd="0" destOrd="0" presId="urn:microsoft.com/office/officeart/2005/8/layout/vList2"/>
    <dgm:cxn modelId="{BFA5BAFD-B967-4F80-AB4D-83FB542F277C}" type="presOf" srcId="{62268FEB-3E0F-4BD9-9DCF-EBB90E9C143D}" destId="{08D059C0-DF0D-4A6F-A17B-22D01D487D91}" srcOrd="0" destOrd="0" presId="urn:microsoft.com/office/officeart/2005/8/layout/vList2"/>
    <dgm:cxn modelId="{5F34F466-3DD4-4137-B3E4-BA2DFE4E212D}" srcId="{2F668E69-FFBA-48B7-B212-057D05FB3C49}" destId="{79ABDEA9-9500-4FCD-BDBD-0835273D66F7}" srcOrd="3" destOrd="0" parTransId="{DC619D13-99A3-4B6D-831E-C84A8385A020}" sibTransId="{59D66184-B8E3-4034-8CF4-C04281DF36B7}"/>
    <dgm:cxn modelId="{401CD1E1-8D52-4011-AF94-54B2D635AC6F}" type="presOf" srcId="{930ABADA-7319-4234-A393-0F52887A98A3}" destId="{0A1FE12E-533D-49E0-83B0-6561A2C587E4}" srcOrd="0" destOrd="0" presId="urn:microsoft.com/office/officeart/2005/8/layout/vList2"/>
    <dgm:cxn modelId="{17A85632-D966-4CC7-8EA5-1C60D35B7A6D}" srcId="{2F668E69-FFBA-48B7-B212-057D05FB3C49}" destId="{AF5BDC64-14C9-4D86-AD0F-37029E223E54}" srcOrd="0" destOrd="0" parTransId="{697618A8-E944-4123-B676-61E6DA86536C}" sibTransId="{940F9A3F-9244-4FFE-A30B-B2F76AF661F3}"/>
    <dgm:cxn modelId="{1FC6D15C-8E14-4375-897E-6E20F77DFB4A}" srcId="{2F668E69-FFBA-48B7-B212-057D05FB3C49}" destId="{0C41E0C2-A580-4C6D-BF71-350C03D577FB}" srcOrd="4" destOrd="0" parTransId="{756899BB-4102-4811-A8D4-17072A35E6FA}" sibTransId="{D1A6B423-0CC4-4E55-90F2-80941376F3EA}"/>
    <dgm:cxn modelId="{AD4A655B-D333-478F-9257-D7EBE2B031B3}" srcId="{2F668E69-FFBA-48B7-B212-057D05FB3C49}" destId="{930ABADA-7319-4234-A393-0F52887A98A3}" srcOrd="2" destOrd="0" parTransId="{859AE2D4-5CD5-4F63-A995-55417F251C4F}" sibTransId="{0B8AF2DC-7695-473C-9175-E7187D374D30}"/>
    <dgm:cxn modelId="{13E830CC-CD09-412B-ADEA-CB70677865F2}" type="presOf" srcId="{79ABDEA9-9500-4FCD-BDBD-0835273D66F7}" destId="{0BF2854C-4867-4165-B626-83869A055674}" srcOrd="0" destOrd="0" presId="urn:microsoft.com/office/officeart/2005/8/layout/vList2"/>
    <dgm:cxn modelId="{99E0AAD3-0BCE-47A6-A784-D262469737FB}" srcId="{2F668E69-FFBA-48B7-B212-057D05FB3C49}" destId="{62268FEB-3E0F-4BD9-9DCF-EBB90E9C143D}" srcOrd="1" destOrd="0" parTransId="{6536421F-DBFC-4A6B-A794-F34B05F384A6}" sibTransId="{8F232DA6-50D1-4BFE-8178-1D855E13CA47}"/>
    <dgm:cxn modelId="{5EAC797F-134D-4656-8C89-61553C1A276C}" type="presOf" srcId="{2F668E69-FFBA-48B7-B212-057D05FB3C49}" destId="{166D2C54-5142-4449-9256-80DE121C87DE}" srcOrd="0" destOrd="0" presId="urn:microsoft.com/office/officeart/2005/8/layout/vList2"/>
    <dgm:cxn modelId="{F930CE9F-6442-4A50-9AD3-A5AA207E4059}" type="presParOf" srcId="{166D2C54-5142-4449-9256-80DE121C87DE}" destId="{41BE3C01-ED6F-44FB-A398-8BEC0E200A74}" srcOrd="0" destOrd="0" presId="urn:microsoft.com/office/officeart/2005/8/layout/vList2"/>
    <dgm:cxn modelId="{E1A55B85-F8C6-487C-83B9-7EB1354F3139}" type="presParOf" srcId="{166D2C54-5142-4449-9256-80DE121C87DE}" destId="{76E7E568-60C9-4A0C-A2B8-92EC32D01DC1}" srcOrd="1" destOrd="0" presId="urn:microsoft.com/office/officeart/2005/8/layout/vList2"/>
    <dgm:cxn modelId="{97128456-57A7-47B5-8784-5BCC234B3A85}" type="presParOf" srcId="{166D2C54-5142-4449-9256-80DE121C87DE}" destId="{08D059C0-DF0D-4A6F-A17B-22D01D487D91}" srcOrd="2" destOrd="0" presId="urn:microsoft.com/office/officeart/2005/8/layout/vList2"/>
    <dgm:cxn modelId="{0AF5FE51-4B82-4A79-AEE4-DF682C7B8D96}" type="presParOf" srcId="{166D2C54-5142-4449-9256-80DE121C87DE}" destId="{1DA3B781-3FAB-4126-858C-977AC88195E3}" srcOrd="3" destOrd="0" presId="urn:microsoft.com/office/officeart/2005/8/layout/vList2"/>
    <dgm:cxn modelId="{65AFB2FE-7561-4C8F-B6AB-86EE0EFF66E8}" type="presParOf" srcId="{166D2C54-5142-4449-9256-80DE121C87DE}" destId="{0A1FE12E-533D-49E0-83B0-6561A2C587E4}" srcOrd="4" destOrd="0" presId="urn:microsoft.com/office/officeart/2005/8/layout/vList2"/>
    <dgm:cxn modelId="{CA106BCB-DC25-40DB-9536-4B89777A3B54}" type="presParOf" srcId="{166D2C54-5142-4449-9256-80DE121C87DE}" destId="{CE3D2A27-332A-4B61-9540-CEA550E32AA3}" srcOrd="5" destOrd="0" presId="urn:microsoft.com/office/officeart/2005/8/layout/vList2"/>
    <dgm:cxn modelId="{F21B8D15-4B91-4B93-A641-2FF3D5A476F1}" type="presParOf" srcId="{166D2C54-5142-4449-9256-80DE121C87DE}" destId="{0BF2854C-4867-4165-B626-83869A055674}" srcOrd="6" destOrd="0" presId="urn:microsoft.com/office/officeart/2005/8/layout/vList2"/>
    <dgm:cxn modelId="{DE01E692-452B-4557-BAFD-02A17052F955}" type="presParOf" srcId="{166D2C54-5142-4449-9256-80DE121C87DE}" destId="{0D13434A-FBB0-45A4-8FB2-031299C4856A}" srcOrd="7" destOrd="0" presId="urn:microsoft.com/office/officeart/2005/8/layout/vList2"/>
    <dgm:cxn modelId="{F6FC66DD-81F0-4692-B93E-F3BE46C1C8B8}" type="presParOf" srcId="{166D2C54-5142-4449-9256-80DE121C87DE}" destId="{51157010-C7AF-4A82-AC32-D68A1F36C5CB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5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2D9752F-B0D2-4CB2-A05C-C7FE05693333}" type="doc">
      <dgm:prSet loTypeId="urn:microsoft.com/office/officeart/2005/8/layout/cycle6" loCatId="cycl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GT"/>
        </a:p>
      </dgm:t>
    </dgm:pt>
    <dgm:pt modelId="{C760A675-3857-4433-A44B-A1DF5DF5A7E9}">
      <dgm:prSet phldrT="[Texto]"/>
      <dgm:spPr/>
      <dgm:t>
        <a:bodyPr/>
        <a:lstStyle/>
        <a:p>
          <a:r>
            <a:rPr lang="es-GT" dirty="0" smtClean="0"/>
            <a:t>Región Central</a:t>
          </a:r>
          <a:endParaRPr lang="es-GT" dirty="0"/>
        </a:p>
      </dgm:t>
    </dgm:pt>
    <dgm:pt modelId="{669C5757-323E-4000-9369-2668A7D2FE7A}" type="parTrans" cxnId="{F8F77976-F6BD-4487-8321-6E763E2DD145}">
      <dgm:prSet/>
      <dgm:spPr/>
      <dgm:t>
        <a:bodyPr/>
        <a:lstStyle/>
        <a:p>
          <a:endParaRPr lang="es-GT"/>
        </a:p>
      </dgm:t>
    </dgm:pt>
    <dgm:pt modelId="{6759312D-EB46-4FD7-9F1C-D16A3752E5E7}" type="sibTrans" cxnId="{F8F77976-F6BD-4487-8321-6E763E2DD145}">
      <dgm:prSet/>
      <dgm:spPr/>
      <dgm:t>
        <a:bodyPr/>
        <a:lstStyle/>
        <a:p>
          <a:endParaRPr lang="es-GT"/>
        </a:p>
      </dgm:t>
    </dgm:pt>
    <dgm:pt modelId="{FF50BA8F-0DD4-4555-BA57-8E5912180A13}">
      <dgm:prSet phldrT="[Texto]"/>
      <dgm:spPr/>
      <dgm:t>
        <a:bodyPr/>
        <a:lstStyle/>
        <a:p>
          <a:r>
            <a:rPr lang="es-GT" dirty="0" smtClean="0"/>
            <a:t>Región Nororiente</a:t>
          </a:r>
          <a:endParaRPr lang="es-GT" dirty="0"/>
        </a:p>
      </dgm:t>
    </dgm:pt>
    <dgm:pt modelId="{E231B448-B813-42B0-BF73-A1EB8E056523}" type="parTrans" cxnId="{44AB8D3F-02E5-4833-8A2B-05C96955F68C}">
      <dgm:prSet/>
      <dgm:spPr/>
      <dgm:t>
        <a:bodyPr/>
        <a:lstStyle/>
        <a:p>
          <a:endParaRPr lang="es-GT"/>
        </a:p>
      </dgm:t>
    </dgm:pt>
    <dgm:pt modelId="{FE732994-F00E-43FB-BBE4-67100872814C}" type="sibTrans" cxnId="{44AB8D3F-02E5-4833-8A2B-05C96955F68C}">
      <dgm:prSet/>
      <dgm:spPr/>
      <dgm:t>
        <a:bodyPr/>
        <a:lstStyle/>
        <a:p>
          <a:endParaRPr lang="es-GT"/>
        </a:p>
      </dgm:t>
    </dgm:pt>
    <dgm:pt modelId="{AA24D897-984E-4A85-88CC-6F571B4129D4}">
      <dgm:prSet phldrT="[Texto]"/>
      <dgm:spPr/>
      <dgm:t>
        <a:bodyPr/>
        <a:lstStyle/>
        <a:p>
          <a:r>
            <a:rPr lang="es-GT" dirty="0" smtClean="0"/>
            <a:t>Región Occidente</a:t>
          </a:r>
          <a:endParaRPr lang="es-GT" dirty="0"/>
        </a:p>
      </dgm:t>
    </dgm:pt>
    <dgm:pt modelId="{269F0C9B-4A92-461E-8587-D66A3AF3FB84}" type="parTrans" cxnId="{33736679-E4CD-4531-9905-96131E4126D1}">
      <dgm:prSet/>
      <dgm:spPr/>
      <dgm:t>
        <a:bodyPr/>
        <a:lstStyle/>
        <a:p>
          <a:endParaRPr lang="es-GT"/>
        </a:p>
      </dgm:t>
    </dgm:pt>
    <dgm:pt modelId="{BBD0583A-1B48-4289-B180-120C2F5009D0}" type="sibTrans" cxnId="{33736679-E4CD-4531-9905-96131E4126D1}">
      <dgm:prSet/>
      <dgm:spPr/>
      <dgm:t>
        <a:bodyPr/>
        <a:lstStyle/>
        <a:p>
          <a:endParaRPr lang="es-GT"/>
        </a:p>
      </dgm:t>
    </dgm:pt>
    <dgm:pt modelId="{67981A47-0002-4EC1-A35F-ADCB5FE5F7C7}">
      <dgm:prSet phldrT="[Texto]"/>
      <dgm:spPr/>
      <dgm:t>
        <a:bodyPr/>
        <a:lstStyle/>
        <a:p>
          <a:r>
            <a:rPr lang="es-GT" dirty="0" smtClean="0"/>
            <a:t>Región Sur</a:t>
          </a:r>
          <a:endParaRPr lang="es-GT" dirty="0"/>
        </a:p>
      </dgm:t>
    </dgm:pt>
    <dgm:pt modelId="{1058A66B-16AE-4FEC-89E7-707BAFD44BE3}" type="parTrans" cxnId="{1D7E8BA7-19BC-4E60-87C1-AD7E1ED127B4}">
      <dgm:prSet/>
      <dgm:spPr/>
      <dgm:t>
        <a:bodyPr/>
        <a:lstStyle/>
        <a:p>
          <a:endParaRPr lang="es-GT"/>
        </a:p>
      </dgm:t>
    </dgm:pt>
    <dgm:pt modelId="{0F3D0214-F3D2-40B7-8B2B-77450E1E0AC1}" type="sibTrans" cxnId="{1D7E8BA7-19BC-4E60-87C1-AD7E1ED127B4}">
      <dgm:prSet/>
      <dgm:spPr/>
      <dgm:t>
        <a:bodyPr/>
        <a:lstStyle/>
        <a:p>
          <a:endParaRPr lang="es-GT"/>
        </a:p>
      </dgm:t>
    </dgm:pt>
    <dgm:pt modelId="{149E9983-0A8E-4FB1-BB09-A1C4217EA335}" type="pres">
      <dgm:prSet presAssocID="{32D9752F-B0D2-4CB2-A05C-C7FE05693333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GT"/>
        </a:p>
      </dgm:t>
    </dgm:pt>
    <dgm:pt modelId="{3A333946-5E26-4559-A4AF-30B423510609}" type="pres">
      <dgm:prSet presAssocID="{C760A675-3857-4433-A44B-A1DF5DF5A7E9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200C4244-BC28-48B9-A3F4-294089B6F3F7}" type="pres">
      <dgm:prSet presAssocID="{C760A675-3857-4433-A44B-A1DF5DF5A7E9}" presName="spNode" presStyleCnt="0"/>
      <dgm:spPr/>
      <dgm:t>
        <a:bodyPr/>
        <a:lstStyle/>
        <a:p>
          <a:endParaRPr lang="es-GT"/>
        </a:p>
      </dgm:t>
    </dgm:pt>
    <dgm:pt modelId="{448D939E-E06E-4EE2-A526-15E87CA9B085}" type="pres">
      <dgm:prSet presAssocID="{6759312D-EB46-4FD7-9F1C-D16A3752E5E7}" presName="sibTrans" presStyleLbl="sibTrans1D1" presStyleIdx="0" presStyleCnt="4"/>
      <dgm:spPr/>
      <dgm:t>
        <a:bodyPr/>
        <a:lstStyle/>
        <a:p>
          <a:endParaRPr lang="es-GT"/>
        </a:p>
      </dgm:t>
    </dgm:pt>
    <dgm:pt modelId="{50618B2E-47AB-4A82-94AC-602E6BE4CE13}" type="pres">
      <dgm:prSet presAssocID="{FF50BA8F-0DD4-4555-BA57-8E5912180A13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41E4413D-FA27-478F-9979-6DD6E5C31349}" type="pres">
      <dgm:prSet presAssocID="{FF50BA8F-0DD4-4555-BA57-8E5912180A13}" presName="spNode" presStyleCnt="0"/>
      <dgm:spPr/>
      <dgm:t>
        <a:bodyPr/>
        <a:lstStyle/>
        <a:p>
          <a:endParaRPr lang="es-GT"/>
        </a:p>
      </dgm:t>
    </dgm:pt>
    <dgm:pt modelId="{AE6FD157-E125-4292-862A-E1F200175A5B}" type="pres">
      <dgm:prSet presAssocID="{FE732994-F00E-43FB-BBE4-67100872814C}" presName="sibTrans" presStyleLbl="sibTrans1D1" presStyleIdx="1" presStyleCnt="4"/>
      <dgm:spPr/>
      <dgm:t>
        <a:bodyPr/>
        <a:lstStyle/>
        <a:p>
          <a:endParaRPr lang="es-GT"/>
        </a:p>
      </dgm:t>
    </dgm:pt>
    <dgm:pt modelId="{40142333-D3CF-43B6-94B9-17F2FA37CB08}" type="pres">
      <dgm:prSet presAssocID="{AA24D897-984E-4A85-88CC-6F571B4129D4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62EDF2E5-53CD-4F33-88EE-35755790DFA2}" type="pres">
      <dgm:prSet presAssocID="{AA24D897-984E-4A85-88CC-6F571B4129D4}" presName="spNode" presStyleCnt="0"/>
      <dgm:spPr/>
      <dgm:t>
        <a:bodyPr/>
        <a:lstStyle/>
        <a:p>
          <a:endParaRPr lang="es-GT"/>
        </a:p>
      </dgm:t>
    </dgm:pt>
    <dgm:pt modelId="{DD0EA9C3-E04C-43C2-AB01-52B96A32C37F}" type="pres">
      <dgm:prSet presAssocID="{BBD0583A-1B48-4289-B180-120C2F5009D0}" presName="sibTrans" presStyleLbl="sibTrans1D1" presStyleIdx="2" presStyleCnt="4"/>
      <dgm:spPr/>
      <dgm:t>
        <a:bodyPr/>
        <a:lstStyle/>
        <a:p>
          <a:endParaRPr lang="es-GT"/>
        </a:p>
      </dgm:t>
    </dgm:pt>
    <dgm:pt modelId="{4E25B9A9-4BAF-4C88-ACC1-C106EDA54EA6}" type="pres">
      <dgm:prSet presAssocID="{67981A47-0002-4EC1-A35F-ADCB5FE5F7C7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F3706849-8274-47F1-94BB-B39B756F238B}" type="pres">
      <dgm:prSet presAssocID="{67981A47-0002-4EC1-A35F-ADCB5FE5F7C7}" presName="spNode" presStyleCnt="0"/>
      <dgm:spPr/>
      <dgm:t>
        <a:bodyPr/>
        <a:lstStyle/>
        <a:p>
          <a:endParaRPr lang="es-GT"/>
        </a:p>
      </dgm:t>
    </dgm:pt>
    <dgm:pt modelId="{2132FE3B-84CF-4D44-AC2A-D5CA1CD802DC}" type="pres">
      <dgm:prSet presAssocID="{0F3D0214-F3D2-40B7-8B2B-77450E1E0AC1}" presName="sibTrans" presStyleLbl="sibTrans1D1" presStyleIdx="3" presStyleCnt="4"/>
      <dgm:spPr/>
      <dgm:t>
        <a:bodyPr/>
        <a:lstStyle/>
        <a:p>
          <a:endParaRPr lang="es-GT"/>
        </a:p>
      </dgm:t>
    </dgm:pt>
  </dgm:ptLst>
  <dgm:cxnLst>
    <dgm:cxn modelId="{C54B0865-BF39-44DE-AA2C-FADC21503547}" type="presOf" srcId="{BBD0583A-1B48-4289-B180-120C2F5009D0}" destId="{DD0EA9C3-E04C-43C2-AB01-52B96A32C37F}" srcOrd="0" destOrd="0" presId="urn:microsoft.com/office/officeart/2005/8/layout/cycle6"/>
    <dgm:cxn modelId="{139902F7-91B6-40BC-8ED2-2C5AB541B315}" type="presOf" srcId="{C760A675-3857-4433-A44B-A1DF5DF5A7E9}" destId="{3A333946-5E26-4559-A4AF-30B423510609}" srcOrd="0" destOrd="0" presId="urn:microsoft.com/office/officeart/2005/8/layout/cycle6"/>
    <dgm:cxn modelId="{9FB2521C-A6ED-4A6B-838B-D35A161899F2}" type="presOf" srcId="{FE732994-F00E-43FB-BBE4-67100872814C}" destId="{AE6FD157-E125-4292-862A-E1F200175A5B}" srcOrd="0" destOrd="0" presId="urn:microsoft.com/office/officeart/2005/8/layout/cycle6"/>
    <dgm:cxn modelId="{31A2E075-6D6C-4E38-B69C-2C6E0EF10E1E}" type="presOf" srcId="{67981A47-0002-4EC1-A35F-ADCB5FE5F7C7}" destId="{4E25B9A9-4BAF-4C88-ACC1-C106EDA54EA6}" srcOrd="0" destOrd="0" presId="urn:microsoft.com/office/officeart/2005/8/layout/cycle6"/>
    <dgm:cxn modelId="{9E562BB0-766D-42EB-AD3D-88B118734E2F}" type="presOf" srcId="{AA24D897-984E-4A85-88CC-6F571B4129D4}" destId="{40142333-D3CF-43B6-94B9-17F2FA37CB08}" srcOrd="0" destOrd="0" presId="urn:microsoft.com/office/officeart/2005/8/layout/cycle6"/>
    <dgm:cxn modelId="{33736679-E4CD-4531-9905-96131E4126D1}" srcId="{32D9752F-B0D2-4CB2-A05C-C7FE05693333}" destId="{AA24D897-984E-4A85-88CC-6F571B4129D4}" srcOrd="2" destOrd="0" parTransId="{269F0C9B-4A92-461E-8587-D66A3AF3FB84}" sibTransId="{BBD0583A-1B48-4289-B180-120C2F5009D0}"/>
    <dgm:cxn modelId="{38CF9D06-229F-4107-A1CC-27218A39C529}" type="presOf" srcId="{32D9752F-B0D2-4CB2-A05C-C7FE05693333}" destId="{149E9983-0A8E-4FB1-BB09-A1C4217EA335}" srcOrd="0" destOrd="0" presId="urn:microsoft.com/office/officeart/2005/8/layout/cycle6"/>
    <dgm:cxn modelId="{17D3F479-B60D-4481-B534-A87B4E2B0B44}" type="presOf" srcId="{FF50BA8F-0DD4-4555-BA57-8E5912180A13}" destId="{50618B2E-47AB-4A82-94AC-602E6BE4CE13}" srcOrd="0" destOrd="0" presId="urn:microsoft.com/office/officeart/2005/8/layout/cycle6"/>
    <dgm:cxn modelId="{F8F77976-F6BD-4487-8321-6E763E2DD145}" srcId="{32D9752F-B0D2-4CB2-A05C-C7FE05693333}" destId="{C760A675-3857-4433-A44B-A1DF5DF5A7E9}" srcOrd="0" destOrd="0" parTransId="{669C5757-323E-4000-9369-2668A7D2FE7A}" sibTransId="{6759312D-EB46-4FD7-9F1C-D16A3752E5E7}"/>
    <dgm:cxn modelId="{D9C71BAE-9CB9-4128-B2F3-0EE8486BD4CA}" type="presOf" srcId="{6759312D-EB46-4FD7-9F1C-D16A3752E5E7}" destId="{448D939E-E06E-4EE2-A526-15E87CA9B085}" srcOrd="0" destOrd="0" presId="urn:microsoft.com/office/officeart/2005/8/layout/cycle6"/>
    <dgm:cxn modelId="{1D7E8BA7-19BC-4E60-87C1-AD7E1ED127B4}" srcId="{32D9752F-B0D2-4CB2-A05C-C7FE05693333}" destId="{67981A47-0002-4EC1-A35F-ADCB5FE5F7C7}" srcOrd="3" destOrd="0" parTransId="{1058A66B-16AE-4FEC-89E7-707BAFD44BE3}" sibTransId="{0F3D0214-F3D2-40B7-8B2B-77450E1E0AC1}"/>
    <dgm:cxn modelId="{6788491A-0B34-4A57-96D9-0A4E2C4F391C}" type="presOf" srcId="{0F3D0214-F3D2-40B7-8B2B-77450E1E0AC1}" destId="{2132FE3B-84CF-4D44-AC2A-D5CA1CD802DC}" srcOrd="0" destOrd="0" presId="urn:microsoft.com/office/officeart/2005/8/layout/cycle6"/>
    <dgm:cxn modelId="{44AB8D3F-02E5-4833-8A2B-05C96955F68C}" srcId="{32D9752F-B0D2-4CB2-A05C-C7FE05693333}" destId="{FF50BA8F-0DD4-4555-BA57-8E5912180A13}" srcOrd="1" destOrd="0" parTransId="{E231B448-B813-42B0-BF73-A1EB8E056523}" sibTransId="{FE732994-F00E-43FB-BBE4-67100872814C}"/>
    <dgm:cxn modelId="{4A540D07-0731-4802-A3E2-82E6A39FB69B}" type="presParOf" srcId="{149E9983-0A8E-4FB1-BB09-A1C4217EA335}" destId="{3A333946-5E26-4559-A4AF-30B423510609}" srcOrd="0" destOrd="0" presId="urn:microsoft.com/office/officeart/2005/8/layout/cycle6"/>
    <dgm:cxn modelId="{7B3C9BC7-D2BD-497F-942D-9D21811DA9E9}" type="presParOf" srcId="{149E9983-0A8E-4FB1-BB09-A1C4217EA335}" destId="{200C4244-BC28-48B9-A3F4-294089B6F3F7}" srcOrd="1" destOrd="0" presId="urn:microsoft.com/office/officeart/2005/8/layout/cycle6"/>
    <dgm:cxn modelId="{8D8B1CB3-F73B-4B8A-9AB8-DBAB11EEF0B8}" type="presParOf" srcId="{149E9983-0A8E-4FB1-BB09-A1C4217EA335}" destId="{448D939E-E06E-4EE2-A526-15E87CA9B085}" srcOrd="2" destOrd="0" presId="urn:microsoft.com/office/officeart/2005/8/layout/cycle6"/>
    <dgm:cxn modelId="{C2DCF833-988A-4F88-8269-BE357A9AEFEA}" type="presParOf" srcId="{149E9983-0A8E-4FB1-BB09-A1C4217EA335}" destId="{50618B2E-47AB-4A82-94AC-602E6BE4CE13}" srcOrd="3" destOrd="0" presId="urn:microsoft.com/office/officeart/2005/8/layout/cycle6"/>
    <dgm:cxn modelId="{864BBA17-E7C8-4091-B147-51878A0E5F79}" type="presParOf" srcId="{149E9983-0A8E-4FB1-BB09-A1C4217EA335}" destId="{41E4413D-FA27-478F-9979-6DD6E5C31349}" srcOrd="4" destOrd="0" presId="urn:microsoft.com/office/officeart/2005/8/layout/cycle6"/>
    <dgm:cxn modelId="{74AF6BC9-698A-40CF-BDCC-EB4CE5B80D79}" type="presParOf" srcId="{149E9983-0A8E-4FB1-BB09-A1C4217EA335}" destId="{AE6FD157-E125-4292-862A-E1F200175A5B}" srcOrd="5" destOrd="0" presId="urn:microsoft.com/office/officeart/2005/8/layout/cycle6"/>
    <dgm:cxn modelId="{1FF12F0B-B489-41DE-812A-BFA321F7FB07}" type="presParOf" srcId="{149E9983-0A8E-4FB1-BB09-A1C4217EA335}" destId="{40142333-D3CF-43B6-94B9-17F2FA37CB08}" srcOrd="6" destOrd="0" presId="urn:microsoft.com/office/officeart/2005/8/layout/cycle6"/>
    <dgm:cxn modelId="{36CC8AEE-50DB-4669-A31F-C77067CD1254}" type="presParOf" srcId="{149E9983-0A8E-4FB1-BB09-A1C4217EA335}" destId="{62EDF2E5-53CD-4F33-88EE-35755790DFA2}" srcOrd="7" destOrd="0" presId="urn:microsoft.com/office/officeart/2005/8/layout/cycle6"/>
    <dgm:cxn modelId="{F16D1908-9D6A-4D0D-8F40-EECE5C261A7E}" type="presParOf" srcId="{149E9983-0A8E-4FB1-BB09-A1C4217EA335}" destId="{DD0EA9C3-E04C-43C2-AB01-52B96A32C37F}" srcOrd="8" destOrd="0" presId="urn:microsoft.com/office/officeart/2005/8/layout/cycle6"/>
    <dgm:cxn modelId="{AAFF4E73-4DD7-4484-81F4-EDB5C18F2A17}" type="presParOf" srcId="{149E9983-0A8E-4FB1-BB09-A1C4217EA335}" destId="{4E25B9A9-4BAF-4C88-ACC1-C106EDA54EA6}" srcOrd="9" destOrd="0" presId="urn:microsoft.com/office/officeart/2005/8/layout/cycle6"/>
    <dgm:cxn modelId="{3B6C7FC2-6DE6-4E90-BB6D-7DB90B88EA77}" type="presParOf" srcId="{149E9983-0A8E-4FB1-BB09-A1C4217EA335}" destId="{F3706849-8274-47F1-94BB-B39B756F238B}" srcOrd="10" destOrd="0" presId="urn:microsoft.com/office/officeart/2005/8/layout/cycle6"/>
    <dgm:cxn modelId="{64554DE3-8CB9-4982-B95C-19CF51C35D3B}" type="presParOf" srcId="{149E9983-0A8E-4FB1-BB09-A1C4217EA335}" destId="{2132FE3B-84CF-4D44-AC2A-D5CA1CD802DC}" srcOrd="11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5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6DECA25-B648-4E77-AAA2-22ACCEF7832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GT"/>
        </a:p>
      </dgm:t>
    </dgm:pt>
    <dgm:pt modelId="{8A7C07BB-0389-46B6-9840-68735EB5152C}">
      <dgm:prSet phldrT="[Texto]"/>
      <dgm:spPr/>
      <dgm:t>
        <a:bodyPr/>
        <a:lstStyle/>
        <a:p>
          <a:r>
            <a:rPr lang="es-GT" dirty="0" smtClean="0"/>
            <a:t>Comercio</a:t>
          </a:r>
          <a:endParaRPr lang="es-GT" dirty="0"/>
        </a:p>
      </dgm:t>
    </dgm:pt>
    <dgm:pt modelId="{8D38BBE5-9146-4297-9873-8FAE6D6B1425}" type="parTrans" cxnId="{E23D9612-3834-4E34-8738-95776AF3BB2A}">
      <dgm:prSet/>
      <dgm:spPr/>
      <dgm:t>
        <a:bodyPr/>
        <a:lstStyle/>
        <a:p>
          <a:endParaRPr lang="es-GT"/>
        </a:p>
      </dgm:t>
    </dgm:pt>
    <dgm:pt modelId="{8BBF39BE-1571-4D2D-B058-D274099495D8}" type="sibTrans" cxnId="{E23D9612-3834-4E34-8738-95776AF3BB2A}">
      <dgm:prSet/>
      <dgm:spPr/>
      <dgm:t>
        <a:bodyPr/>
        <a:lstStyle/>
        <a:p>
          <a:endParaRPr lang="es-GT"/>
        </a:p>
      </dgm:t>
    </dgm:pt>
    <dgm:pt modelId="{CB188472-ED1E-4D40-8A60-ADA56DB30364}">
      <dgm:prSet phldrT="[Texto]"/>
      <dgm:spPr/>
      <dgm:t>
        <a:bodyPr/>
        <a:lstStyle/>
        <a:p>
          <a:r>
            <a:rPr lang="es-GT" dirty="0" smtClean="0"/>
            <a:t>Servicios</a:t>
          </a:r>
          <a:endParaRPr lang="es-GT" dirty="0"/>
        </a:p>
      </dgm:t>
    </dgm:pt>
    <dgm:pt modelId="{E8199C30-8D44-44CC-A0B0-09D36A025A29}" type="parTrans" cxnId="{B312B0FD-9E8C-4139-BFB1-63127C455150}">
      <dgm:prSet/>
      <dgm:spPr/>
      <dgm:t>
        <a:bodyPr/>
        <a:lstStyle/>
        <a:p>
          <a:endParaRPr lang="es-GT"/>
        </a:p>
      </dgm:t>
    </dgm:pt>
    <dgm:pt modelId="{A48F803D-8EFD-499B-A473-1EC58BE18CA4}" type="sibTrans" cxnId="{B312B0FD-9E8C-4139-BFB1-63127C455150}">
      <dgm:prSet/>
      <dgm:spPr/>
      <dgm:t>
        <a:bodyPr/>
        <a:lstStyle/>
        <a:p>
          <a:endParaRPr lang="es-GT"/>
        </a:p>
      </dgm:t>
    </dgm:pt>
    <dgm:pt modelId="{1725AF53-9050-4552-963F-6FD5BCEF78ED}">
      <dgm:prSet phldrT="[Texto]"/>
      <dgm:spPr/>
      <dgm:t>
        <a:bodyPr/>
        <a:lstStyle/>
        <a:p>
          <a:r>
            <a:rPr lang="es-GT" dirty="0" smtClean="0"/>
            <a:t>Industria</a:t>
          </a:r>
          <a:endParaRPr lang="es-GT" dirty="0"/>
        </a:p>
      </dgm:t>
    </dgm:pt>
    <dgm:pt modelId="{898FF64F-DA03-40BC-A5CB-AE8313E921BC}" type="parTrans" cxnId="{0635BD30-D37C-4A1E-8FA6-7D39D0295CAD}">
      <dgm:prSet/>
      <dgm:spPr/>
      <dgm:t>
        <a:bodyPr/>
        <a:lstStyle/>
        <a:p>
          <a:endParaRPr lang="es-GT"/>
        </a:p>
      </dgm:t>
    </dgm:pt>
    <dgm:pt modelId="{80F6731A-06FC-4662-AB1B-5567DF0E35B7}" type="sibTrans" cxnId="{0635BD30-D37C-4A1E-8FA6-7D39D0295CAD}">
      <dgm:prSet/>
      <dgm:spPr/>
      <dgm:t>
        <a:bodyPr/>
        <a:lstStyle/>
        <a:p>
          <a:endParaRPr lang="es-GT"/>
        </a:p>
      </dgm:t>
    </dgm:pt>
    <dgm:pt modelId="{049D139D-E3D8-4C63-A6CA-1AE5E86C0045}">
      <dgm:prSet phldrT="[Texto]"/>
      <dgm:spPr/>
      <dgm:t>
        <a:bodyPr/>
        <a:lstStyle/>
        <a:p>
          <a:r>
            <a:rPr lang="es-GT" dirty="0" smtClean="0"/>
            <a:t>Telecomunicaciones</a:t>
          </a:r>
          <a:endParaRPr lang="es-GT" dirty="0"/>
        </a:p>
      </dgm:t>
    </dgm:pt>
    <dgm:pt modelId="{38C386CF-33FE-40D8-B089-F4EF7AA176D4}" type="parTrans" cxnId="{0A3C6954-E2A5-4B0F-BAA4-A29D4BD3FA50}">
      <dgm:prSet/>
      <dgm:spPr/>
      <dgm:t>
        <a:bodyPr/>
        <a:lstStyle/>
        <a:p>
          <a:endParaRPr lang="es-GT"/>
        </a:p>
      </dgm:t>
    </dgm:pt>
    <dgm:pt modelId="{2035ADED-8E0C-40A0-912B-93AD1A49BB69}" type="sibTrans" cxnId="{0A3C6954-E2A5-4B0F-BAA4-A29D4BD3FA50}">
      <dgm:prSet/>
      <dgm:spPr/>
      <dgm:t>
        <a:bodyPr/>
        <a:lstStyle/>
        <a:p>
          <a:endParaRPr lang="es-GT"/>
        </a:p>
      </dgm:t>
    </dgm:pt>
    <dgm:pt modelId="{82D6C5FE-F96C-4EC4-B1BE-C5EBF37FFB03}">
      <dgm:prSet phldrT="[Texto]"/>
      <dgm:spPr/>
      <dgm:t>
        <a:bodyPr/>
        <a:lstStyle/>
        <a:p>
          <a:r>
            <a:rPr lang="es-GT" dirty="0" smtClean="0"/>
            <a:t>Sector Financiero</a:t>
          </a:r>
          <a:endParaRPr lang="es-GT" dirty="0"/>
        </a:p>
      </dgm:t>
    </dgm:pt>
    <dgm:pt modelId="{1F2685A7-2E08-4694-AEE5-95EBB4068897}" type="parTrans" cxnId="{84E132BC-F04F-46CA-B9B1-4619A6761662}">
      <dgm:prSet/>
      <dgm:spPr/>
      <dgm:t>
        <a:bodyPr/>
        <a:lstStyle/>
        <a:p>
          <a:endParaRPr lang="es-GT"/>
        </a:p>
      </dgm:t>
    </dgm:pt>
    <dgm:pt modelId="{A50C55C2-05BC-40E5-92F7-6184BA3346F9}" type="sibTrans" cxnId="{84E132BC-F04F-46CA-B9B1-4619A6761662}">
      <dgm:prSet/>
      <dgm:spPr/>
      <dgm:t>
        <a:bodyPr/>
        <a:lstStyle/>
        <a:p>
          <a:endParaRPr lang="es-GT"/>
        </a:p>
      </dgm:t>
    </dgm:pt>
    <dgm:pt modelId="{5A66AF0E-1A07-4CC0-8F3D-B6A063EFC420}">
      <dgm:prSet phldrT="[Texto]"/>
      <dgm:spPr/>
      <dgm:t>
        <a:bodyPr/>
        <a:lstStyle/>
        <a:p>
          <a:r>
            <a:rPr lang="es-GT" dirty="0" smtClean="0"/>
            <a:t>Otros</a:t>
          </a:r>
          <a:endParaRPr lang="es-GT" dirty="0"/>
        </a:p>
      </dgm:t>
    </dgm:pt>
    <dgm:pt modelId="{B2938695-4DEA-48A3-BC11-7AB7142347F2}" type="parTrans" cxnId="{A31A51A3-1274-42E6-B66C-6CEB378C26CD}">
      <dgm:prSet/>
      <dgm:spPr/>
      <dgm:t>
        <a:bodyPr/>
        <a:lstStyle/>
        <a:p>
          <a:endParaRPr lang="es-GT"/>
        </a:p>
      </dgm:t>
    </dgm:pt>
    <dgm:pt modelId="{C0064FD3-74D1-4441-AFD7-C85ED6006396}" type="sibTrans" cxnId="{A31A51A3-1274-42E6-B66C-6CEB378C26CD}">
      <dgm:prSet/>
      <dgm:spPr/>
      <dgm:t>
        <a:bodyPr/>
        <a:lstStyle/>
        <a:p>
          <a:endParaRPr lang="es-GT"/>
        </a:p>
      </dgm:t>
    </dgm:pt>
    <dgm:pt modelId="{B9BE335B-DE33-4BD4-83FA-BCDC47A92730}" type="pres">
      <dgm:prSet presAssocID="{16DECA25-B648-4E77-AAA2-22ACCEF7832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GT"/>
        </a:p>
      </dgm:t>
    </dgm:pt>
    <dgm:pt modelId="{C807FA99-39A4-4A14-BAEA-5B4DCDF28BC5}" type="pres">
      <dgm:prSet presAssocID="{8A7C07BB-0389-46B6-9840-68735EB5152C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658A7649-F90B-4118-8E91-EB2F1510DDF8}" type="pres">
      <dgm:prSet presAssocID="{8BBF39BE-1571-4D2D-B058-D274099495D8}" presName="spacer" presStyleCnt="0"/>
      <dgm:spPr/>
    </dgm:pt>
    <dgm:pt modelId="{A7A12C21-F8B8-4125-8BF4-B9AA3235A06B}" type="pres">
      <dgm:prSet presAssocID="{CB188472-ED1E-4D40-8A60-ADA56DB30364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9B759B68-FC16-4AB7-9974-A28C7A86005D}" type="pres">
      <dgm:prSet presAssocID="{A48F803D-8EFD-499B-A473-1EC58BE18CA4}" presName="spacer" presStyleCnt="0"/>
      <dgm:spPr/>
    </dgm:pt>
    <dgm:pt modelId="{A5B2780F-AAB4-4156-B6DB-D9C2858126C2}" type="pres">
      <dgm:prSet presAssocID="{1725AF53-9050-4552-963F-6FD5BCEF78ED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CFC2550A-5B19-4F52-94D5-0CD4EC795D9D}" type="pres">
      <dgm:prSet presAssocID="{80F6731A-06FC-4662-AB1B-5567DF0E35B7}" presName="spacer" presStyleCnt="0"/>
      <dgm:spPr/>
    </dgm:pt>
    <dgm:pt modelId="{920022E4-68A2-44F3-9796-3480A55B38E4}" type="pres">
      <dgm:prSet presAssocID="{049D139D-E3D8-4C63-A6CA-1AE5E86C0045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679FD81D-DE2F-4871-BE07-E1BAF151263C}" type="pres">
      <dgm:prSet presAssocID="{2035ADED-8E0C-40A0-912B-93AD1A49BB69}" presName="spacer" presStyleCnt="0"/>
      <dgm:spPr/>
    </dgm:pt>
    <dgm:pt modelId="{B07DF88F-744D-42CC-845F-85574BD165D3}" type="pres">
      <dgm:prSet presAssocID="{82D6C5FE-F96C-4EC4-B1BE-C5EBF37FFB03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CC2FAF21-9C97-4546-BCF6-C1E148F79CD0}" type="pres">
      <dgm:prSet presAssocID="{A50C55C2-05BC-40E5-92F7-6184BA3346F9}" presName="spacer" presStyleCnt="0"/>
      <dgm:spPr/>
    </dgm:pt>
    <dgm:pt modelId="{E8C55908-2BDB-4477-AF04-358CF99F0E8F}" type="pres">
      <dgm:prSet presAssocID="{5A66AF0E-1A07-4CC0-8F3D-B6A063EFC420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GT"/>
        </a:p>
      </dgm:t>
    </dgm:pt>
  </dgm:ptLst>
  <dgm:cxnLst>
    <dgm:cxn modelId="{4A9668A0-4D1F-4411-A962-A263B76B9685}" type="presOf" srcId="{8A7C07BB-0389-46B6-9840-68735EB5152C}" destId="{C807FA99-39A4-4A14-BAEA-5B4DCDF28BC5}" srcOrd="0" destOrd="0" presId="urn:microsoft.com/office/officeart/2005/8/layout/vList2"/>
    <dgm:cxn modelId="{B312B0FD-9E8C-4139-BFB1-63127C455150}" srcId="{16DECA25-B648-4E77-AAA2-22ACCEF78326}" destId="{CB188472-ED1E-4D40-8A60-ADA56DB30364}" srcOrd="1" destOrd="0" parTransId="{E8199C30-8D44-44CC-A0B0-09D36A025A29}" sibTransId="{A48F803D-8EFD-499B-A473-1EC58BE18CA4}"/>
    <dgm:cxn modelId="{A31A51A3-1274-42E6-B66C-6CEB378C26CD}" srcId="{16DECA25-B648-4E77-AAA2-22ACCEF78326}" destId="{5A66AF0E-1A07-4CC0-8F3D-B6A063EFC420}" srcOrd="5" destOrd="0" parTransId="{B2938695-4DEA-48A3-BC11-7AB7142347F2}" sibTransId="{C0064FD3-74D1-4441-AFD7-C85ED6006396}"/>
    <dgm:cxn modelId="{BBB553A1-10F0-4C3A-AFBC-D280B32C5450}" type="presOf" srcId="{5A66AF0E-1A07-4CC0-8F3D-B6A063EFC420}" destId="{E8C55908-2BDB-4477-AF04-358CF99F0E8F}" srcOrd="0" destOrd="0" presId="urn:microsoft.com/office/officeart/2005/8/layout/vList2"/>
    <dgm:cxn modelId="{3D0A05A2-1A89-4FC2-AC2D-64A8E7D4D6EA}" type="presOf" srcId="{CB188472-ED1E-4D40-8A60-ADA56DB30364}" destId="{A7A12C21-F8B8-4125-8BF4-B9AA3235A06B}" srcOrd="0" destOrd="0" presId="urn:microsoft.com/office/officeart/2005/8/layout/vList2"/>
    <dgm:cxn modelId="{AF2CB882-8E90-4073-9F24-23B82E46D893}" type="presOf" srcId="{82D6C5FE-F96C-4EC4-B1BE-C5EBF37FFB03}" destId="{B07DF88F-744D-42CC-845F-85574BD165D3}" srcOrd="0" destOrd="0" presId="urn:microsoft.com/office/officeart/2005/8/layout/vList2"/>
    <dgm:cxn modelId="{2B2F8CED-D938-45B4-9271-DF3FC0443DC5}" type="presOf" srcId="{16DECA25-B648-4E77-AAA2-22ACCEF78326}" destId="{B9BE335B-DE33-4BD4-83FA-BCDC47A92730}" srcOrd="0" destOrd="0" presId="urn:microsoft.com/office/officeart/2005/8/layout/vList2"/>
    <dgm:cxn modelId="{E23D9612-3834-4E34-8738-95776AF3BB2A}" srcId="{16DECA25-B648-4E77-AAA2-22ACCEF78326}" destId="{8A7C07BB-0389-46B6-9840-68735EB5152C}" srcOrd="0" destOrd="0" parTransId="{8D38BBE5-9146-4297-9873-8FAE6D6B1425}" sibTransId="{8BBF39BE-1571-4D2D-B058-D274099495D8}"/>
    <dgm:cxn modelId="{0635BD30-D37C-4A1E-8FA6-7D39D0295CAD}" srcId="{16DECA25-B648-4E77-AAA2-22ACCEF78326}" destId="{1725AF53-9050-4552-963F-6FD5BCEF78ED}" srcOrd="2" destOrd="0" parTransId="{898FF64F-DA03-40BC-A5CB-AE8313E921BC}" sibTransId="{80F6731A-06FC-4662-AB1B-5567DF0E35B7}"/>
    <dgm:cxn modelId="{0A3C6954-E2A5-4B0F-BAA4-A29D4BD3FA50}" srcId="{16DECA25-B648-4E77-AAA2-22ACCEF78326}" destId="{049D139D-E3D8-4C63-A6CA-1AE5E86C0045}" srcOrd="3" destOrd="0" parTransId="{38C386CF-33FE-40D8-B089-F4EF7AA176D4}" sibTransId="{2035ADED-8E0C-40A0-912B-93AD1A49BB69}"/>
    <dgm:cxn modelId="{C5DB055D-0F3A-4B6C-A2F1-7255FC284FC6}" type="presOf" srcId="{1725AF53-9050-4552-963F-6FD5BCEF78ED}" destId="{A5B2780F-AAB4-4156-B6DB-D9C2858126C2}" srcOrd="0" destOrd="0" presId="urn:microsoft.com/office/officeart/2005/8/layout/vList2"/>
    <dgm:cxn modelId="{84E132BC-F04F-46CA-B9B1-4619A6761662}" srcId="{16DECA25-B648-4E77-AAA2-22ACCEF78326}" destId="{82D6C5FE-F96C-4EC4-B1BE-C5EBF37FFB03}" srcOrd="4" destOrd="0" parTransId="{1F2685A7-2E08-4694-AEE5-95EBB4068897}" sibTransId="{A50C55C2-05BC-40E5-92F7-6184BA3346F9}"/>
    <dgm:cxn modelId="{9A8FBCF5-7864-44A1-A677-3A258231333F}" type="presOf" srcId="{049D139D-E3D8-4C63-A6CA-1AE5E86C0045}" destId="{920022E4-68A2-44F3-9796-3480A55B38E4}" srcOrd="0" destOrd="0" presId="urn:microsoft.com/office/officeart/2005/8/layout/vList2"/>
    <dgm:cxn modelId="{E32FCC78-FDC2-4A43-8A70-E0F65BB93E8B}" type="presParOf" srcId="{B9BE335B-DE33-4BD4-83FA-BCDC47A92730}" destId="{C807FA99-39A4-4A14-BAEA-5B4DCDF28BC5}" srcOrd="0" destOrd="0" presId="urn:microsoft.com/office/officeart/2005/8/layout/vList2"/>
    <dgm:cxn modelId="{068DA4B6-C182-4AC2-871F-7EE4AAEB02A2}" type="presParOf" srcId="{B9BE335B-DE33-4BD4-83FA-BCDC47A92730}" destId="{658A7649-F90B-4118-8E91-EB2F1510DDF8}" srcOrd="1" destOrd="0" presId="urn:microsoft.com/office/officeart/2005/8/layout/vList2"/>
    <dgm:cxn modelId="{D16EBBF4-3638-4F4C-B991-9FF4446574B6}" type="presParOf" srcId="{B9BE335B-DE33-4BD4-83FA-BCDC47A92730}" destId="{A7A12C21-F8B8-4125-8BF4-B9AA3235A06B}" srcOrd="2" destOrd="0" presId="urn:microsoft.com/office/officeart/2005/8/layout/vList2"/>
    <dgm:cxn modelId="{2A413F23-CDD0-401C-BBE3-3E4D0E65F79D}" type="presParOf" srcId="{B9BE335B-DE33-4BD4-83FA-BCDC47A92730}" destId="{9B759B68-FC16-4AB7-9974-A28C7A86005D}" srcOrd="3" destOrd="0" presId="urn:microsoft.com/office/officeart/2005/8/layout/vList2"/>
    <dgm:cxn modelId="{E217C757-1D02-4B4D-8850-DFB514E91821}" type="presParOf" srcId="{B9BE335B-DE33-4BD4-83FA-BCDC47A92730}" destId="{A5B2780F-AAB4-4156-B6DB-D9C2858126C2}" srcOrd="4" destOrd="0" presId="urn:microsoft.com/office/officeart/2005/8/layout/vList2"/>
    <dgm:cxn modelId="{14B44E5F-CB10-43F8-A4AD-4BF9413EE8B8}" type="presParOf" srcId="{B9BE335B-DE33-4BD4-83FA-BCDC47A92730}" destId="{CFC2550A-5B19-4F52-94D5-0CD4EC795D9D}" srcOrd="5" destOrd="0" presId="urn:microsoft.com/office/officeart/2005/8/layout/vList2"/>
    <dgm:cxn modelId="{A065F304-73B8-4A42-9BEE-B5B8A0C14642}" type="presParOf" srcId="{B9BE335B-DE33-4BD4-83FA-BCDC47A92730}" destId="{920022E4-68A2-44F3-9796-3480A55B38E4}" srcOrd="6" destOrd="0" presId="urn:microsoft.com/office/officeart/2005/8/layout/vList2"/>
    <dgm:cxn modelId="{E56418F8-2F05-4429-A61C-AD36885971D8}" type="presParOf" srcId="{B9BE335B-DE33-4BD4-83FA-BCDC47A92730}" destId="{679FD81D-DE2F-4871-BE07-E1BAF151263C}" srcOrd="7" destOrd="0" presId="urn:microsoft.com/office/officeart/2005/8/layout/vList2"/>
    <dgm:cxn modelId="{D5C5D00F-2B33-45A6-9A2D-B23E07B8732E}" type="presParOf" srcId="{B9BE335B-DE33-4BD4-83FA-BCDC47A92730}" destId="{B07DF88F-744D-42CC-845F-85574BD165D3}" srcOrd="8" destOrd="0" presId="urn:microsoft.com/office/officeart/2005/8/layout/vList2"/>
    <dgm:cxn modelId="{8CB4DB2A-5D1D-4A98-BD8A-43BCB9014871}" type="presParOf" srcId="{B9BE335B-DE33-4BD4-83FA-BCDC47A92730}" destId="{CC2FAF21-9C97-4546-BCF6-C1E148F79CD0}" srcOrd="9" destOrd="0" presId="urn:microsoft.com/office/officeart/2005/8/layout/vList2"/>
    <dgm:cxn modelId="{D89F9D85-A8CD-4863-B94F-72B73B70C38F}" type="presParOf" srcId="{B9BE335B-DE33-4BD4-83FA-BCDC47A92730}" destId="{E8C55908-2BDB-4477-AF04-358CF99F0E8F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5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7C304F6-8903-40C8-AEA5-26F61567AF2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GT"/>
        </a:p>
      </dgm:t>
    </dgm:pt>
    <dgm:pt modelId="{D8984A75-942F-49F5-B190-4D175253A406}">
      <dgm:prSet phldrT="[Texto]"/>
      <dgm:spPr/>
      <dgm:t>
        <a:bodyPr/>
        <a:lstStyle/>
        <a:p>
          <a:r>
            <a:rPr lang="es-GT" dirty="0" smtClean="0"/>
            <a:t>ISR</a:t>
          </a:r>
          <a:endParaRPr lang="es-GT" dirty="0"/>
        </a:p>
      </dgm:t>
    </dgm:pt>
    <dgm:pt modelId="{BB837021-94A6-4D0C-896E-98AB532F89DE}" type="parTrans" cxnId="{AE4E567B-4C46-4FD9-A746-64113195E243}">
      <dgm:prSet/>
      <dgm:spPr/>
      <dgm:t>
        <a:bodyPr/>
        <a:lstStyle/>
        <a:p>
          <a:endParaRPr lang="es-GT"/>
        </a:p>
      </dgm:t>
    </dgm:pt>
    <dgm:pt modelId="{CB75D49D-7452-4DEE-BA8D-72BA37174800}" type="sibTrans" cxnId="{AE4E567B-4C46-4FD9-A746-64113195E243}">
      <dgm:prSet/>
      <dgm:spPr/>
      <dgm:t>
        <a:bodyPr/>
        <a:lstStyle/>
        <a:p>
          <a:endParaRPr lang="es-GT"/>
        </a:p>
      </dgm:t>
    </dgm:pt>
    <dgm:pt modelId="{7C6E15F7-7822-4C3D-8ED4-E37501C9B8B6}">
      <dgm:prSet phldrT="[Texto]"/>
      <dgm:spPr/>
      <dgm:t>
        <a:bodyPr/>
        <a:lstStyle/>
        <a:p>
          <a:r>
            <a:rPr lang="es-GT" dirty="0" smtClean="0"/>
            <a:t>IVA</a:t>
          </a:r>
          <a:endParaRPr lang="es-GT" dirty="0"/>
        </a:p>
      </dgm:t>
    </dgm:pt>
    <dgm:pt modelId="{1DBFDC61-51F3-4BEC-93A7-A8A64D050720}" type="parTrans" cxnId="{7C478F27-A4D3-4CEB-B916-68DECF7578A0}">
      <dgm:prSet/>
      <dgm:spPr/>
      <dgm:t>
        <a:bodyPr/>
        <a:lstStyle/>
        <a:p>
          <a:endParaRPr lang="es-GT"/>
        </a:p>
      </dgm:t>
    </dgm:pt>
    <dgm:pt modelId="{3E3B9CF2-070B-4E9E-B8FA-B30D744D796B}" type="sibTrans" cxnId="{7C478F27-A4D3-4CEB-B916-68DECF7578A0}">
      <dgm:prSet/>
      <dgm:spPr/>
      <dgm:t>
        <a:bodyPr/>
        <a:lstStyle/>
        <a:p>
          <a:endParaRPr lang="es-GT"/>
        </a:p>
      </dgm:t>
    </dgm:pt>
    <dgm:pt modelId="{4FFCB92A-25C6-44DE-BC79-604ED345578B}">
      <dgm:prSet phldrT="[Texto]"/>
      <dgm:spPr/>
      <dgm:t>
        <a:bodyPr/>
        <a:lstStyle/>
        <a:p>
          <a:r>
            <a:rPr lang="es-GT" dirty="0" smtClean="0"/>
            <a:t>ISO</a:t>
          </a:r>
          <a:endParaRPr lang="es-GT" dirty="0"/>
        </a:p>
      </dgm:t>
    </dgm:pt>
    <dgm:pt modelId="{98F0AF67-383A-4DCF-8C1B-065881F93FF3}" type="parTrans" cxnId="{18DB14B9-6471-4082-AA4B-C07C8634F942}">
      <dgm:prSet/>
      <dgm:spPr/>
      <dgm:t>
        <a:bodyPr/>
        <a:lstStyle/>
        <a:p>
          <a:endParaRPr lang="es-GT"/>
        </a:p>
      </dgm:t>
    </dgm:pt>
    <dgm:pt modelId="{03641AAD-883C-43F6-828D-B6148AC55CCF}" type="sibTrans" cxnId="{18DB14B9-6471-4082-AA4B-C07C8634F942}">
      <dgm:prSet/>
      <dgm:spPr/>
      <dgm:t>
        <a:bodyPr/>
        <a:lstStyle/>
        <a:p>
          <a:endParaRPr lang="es-GT"/>
        </a:p>
      </dgm:t>
    </dgm:pt>
    <dgm:pt modelId="{2EA8B555-E195-47FF-BC6F-284459FBD4CB}">
      <dgm:prSet phldrT="[Texto]"/>
      <dgm:spPr/>
      <dgm:t>
        <a:bodyPr/>
        <a:lstStyle/>
        <a:p>
          <a:r>
            <a:rPr lang="es-GT" dirty="0" smtClean="0"/>
            <a:t>TIMBRES</a:t>
          </a:r>
          <a:endParaRPr lang="es-GT" dirty="0"/>
        </a:p>
      </dgm:t>
    </dgm:pt>
    <dgm:pt modelId="{6E073DE9-8BFD-4208-9413-42DEC49F623D}" type="parTrans" cxnId="{DE65BB6B-D709-456C-9D33-DBECF377C0C6}">
      <dgm:prSet/>
      <dgm:spPr/>
      <dgm:t>
        <a:bodyPr/>
        <a:lstStyle/>
        <a:p>
          <a:endParaRPr lang="es-GT"/>
        </a:p>
      </dgm:t>
    </dgm:pt>
    <dgm:pt modelId="{DD8A55D7-4F8C-4A63-BA85-D473AC506ADA}" type="sibTrans" cxnId="{DE65BB6B-D709-456C-9D33-DBECF377C0C6}">
      <dgm:prSet/>
      <dgm:spPr/>
      <dgm:t>
        <a:bodyPr/>
        <a:lstStyle/>
        <a:p>
          <a:endParaRPr lang="es-GT"/>
        </a:p>
      </dgm:t>
    </dgm:pt>
    <dgm:pt modelId="{4F738463-0BCC-4520-AB75-3A82AE40B525}">
      <dgm:prSet phldrT="[Texto]"/>
      <dgm:spPr/>
      <dgm:t>
        <a:bodyPr/>
        <a:lstStyle/>
        <a:p>
          <a:r>
            <a:rPr lang="es-GT" dirty="0" smtClean="0"/>
            <a:t>OTROS</a:t>
          </a:r>
          <a:endParaRPr lang="es-GT" dirty="0"/>
        </a:p>
      </dgm:t>
    </dgm:pt>
    <dgm:pt modelId="{D68BE35D-E601-494F-97F2-EA55A9E37C79}" type="parTrans" cxnId="{8170009F-D2C3-4B7B-947B-7D9CAB0D53FB}">
      <dgm:prSet/>
      <dgm:spPr/>
      <dgm:t>
        <a:bodyPr/>
        <a:lstStyle/>
        <a:p>
          <a:endParaRPr lang="es-GT"/>
        </a:p>
      </dgm:t>
    </dgm:pt>
    <dgm:pt modelId="{BCFD6E1C-6490-4CE2-BFC0-21CB589B219F}" type="sibTrans" cxnId="{8170009F-D2C3-4B7B-947B-7D9CAB0D53FB}">
      <dgm:prSet/>
      <dgm:spPr/>
      <dgm:t>
        <a:bodyPr/>
        <a:lstStyle/>
        <a:p>
          <a:endParaRPr lang="es-GT"/>
        </a:p>
      </dgm:t>
    </dgm:pt>
    <dgm:pt modelId="{B76FC1DA-7B1B-422E-930D-11498CBAA441}" type="pres">
      <dgm:prSet presAssocID="{17C304F6-8903-40C8-AEA5-26F61567AF2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GT"/>
        </a:p>
      </dgm:t>
    </dgm:pt>
    <dgm:pt modelId="{3B6B5270-048A-4287-BC4B-756D1D546FBF}" type="pres">
      <dgm:prSet presAssocID="{D8984A75-942F-49F5-B190-4D175253A406}" presName="parentText" presStyleLbl="node1" presStyleIdx="0" presStyleCnt="5" custLinFactNeighborX="-7919" custLinFactNeighborY="31938">
        <dgm:presLayoutVars>
          <dgm:chMax val="0"/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AA348EFF-8D02-4EE5-B708-C75B2997E156}" type="pres">
      <dgm:prSet presAssocID="{CB75D49D-7452-4DEE-BA8D-72BA37174800}" presName="spacer" presStyleCnt="0"/>
      <dgm:spPr/>
    </dgm:pt>
    <dgm:pt modelId="{7DBA896A-F590-40C4-A359-DBA530F8502F}" type="pres">
      <dgm:prSet presAssocID="{7C6E15F7-7822-4C3D-8ED4-E37501C9B8B6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2790E3FB-2922-48BD-8375-AB7F2D30E892}" type="pres">
      <dgm:prSet presAssocID="{3E3B9CF2-070B-4E9E-B8FA-B30D744D796B}" presName="spacer" presStyleCnt="0"/>
      <dgm:spPr/>
    </dgm:pt>
    <dgm:pt modelId="{FA93CF53-ED54-4D9E-8923-A966F6E42F7F}" type="pres">
      <dgm:prSet presAssocID="{4FFCB92A-25C6-44DE-BC79-604ED345578B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91D161E8-C6D8-458B-AEDB-D5E252B4A090}" type="pres">
      <dgm:prSet presAssocID="{03641AAD-883C-43F6-828D-B6148AC55CCF}" presName="spacer" presStyleCnt="0"/>
      <dgm:spPr/>
    </dgm:pt>
    <dgm:pt modelId="{015C9542-D331-4ACB-8413-9ECA4CFB86F9}" type="pres">
      <dgm:prSet presAssocID="{2EA8B555-E195-47FF-BC6F-284459FBD4CB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A000373E-FB9D-4528-BE4F-620BA4156110}" type="pres">
      <dgm:prSet presAssocID="{DD8A55D7-4F8C-4A63-BA85-D473AC506ADA}" presName="spacer" presStyleCnt="0"/>
      <dgm:spPr/>
    </dgm:pt>
    <dgm:pt modelId="{74C9EB63-2585-4062-93E6-D8F5CC02FDEB}" type="pres">
      <dgm:prSet presAssocID="{4F738463-0BCC-4520-AB75-3A82AE40B525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GT"/>
        </a:p>
      </dgm:t>
    </dgm:pt>
  </dgm:ptLst>
  <dgm:cxnLst>
    <dgm:cxn modelId="{6C816C26-5BC9-4EAD-BEA5-AB2EA6032452}" type="presOf" srcId="{2EA8B555-E195-47FF-BC6F-284459FBD4CB}" destId="{015C9542-D331-4ACB-8413-9ECA4CFB86F9}" srcOrd="0" destOrd="0" presId="urn:microsoft.com/office/officeart/2005/8/layout/vList2"/>
    <dgm:cxn modelId="{81E9592B-CBF4-43E0-B84C-AD58E4E42708}" type="presOf" srcId="{4F738463-0BCC-4520-AB75-3A82AE40B525}" destId="{74C9EB63-2585-4062-93E6-D8F5CC02FDEB}" srcOrd="0" destOrd="0" presId="urn:microsoft.com/office/officeart/2005/8/layout/vList2"/>
    <dgm:cxn modelId="{1A8466F5-7A89-4A91-B96C-3E6F093B4CD7}" type="presOf" srcId="{4FFCB92A-25C6-44DE-BC79-604ED345578B}" destId="{FA93CF53-ED54-4D9E-8923-A966F6E42F7F}" srcOrd="0" destOrd="0" presId="urn:microsoft.com/office/officeart/2005/8/layout/vList2"/>
    <dgm:cxn modelId="{8170009F-D2C3-4B7B-947B-7D9CAB0D53FB}" srcId="{17C304F6-8903-40C8-AEA5-26F61567AF21}" destId="{4F738463-0BCC-4520-AB75-3A82AE40B525}" srcOrd="4" destOrd="0" parTransId="{D68BE35D-E601-494F-97F2-EA55A9E37C79}" sibTransId="{BCFD6E1C-6490-4CE2-BFC0-21CB589B219F}"/>
    <dgm:cxn modelId="{DE65BB6B-D709-456C-9D33-DBECF377C0C6}" srcId="{17C304F6-8903-40C8-AEA5-26F61567AF21}" destId="{2EA8B555-E195-47FF-BC6F-284459FBD4CB}" srcOrd="3" destOrd="0" parTransId="{6E073DE9-8BFD-4208-9413-42DEC49F623D}" sibTransId="{DD8A55D7-4F8C-4A63-BA85-D473AC506ADA}"/>
    <dgm:cxn modelId="{AE4E567B-4C46-4FD9-A746-64113195E243}" srcId="{17C304F6-8903-40C8-AEA5-26F61567AF21}" destId="{D8984A75-942F-49F5-B190-4D175253A406}" srcOrd="0" destOrd="0" parTransId="{BB837021-94A6-4D0C-896E-98AB532F89DE}" sibTransId="{CB75D49D-7452-4DEE-BA8D-72BA37174800}"/>
    <dgm:cxn modelId="{0F23E661-6CE5-41A8-A068-2BEAD2F3C635}" type="presOf" srcId="{D8984A75-942F-49F5-B190-4D175253A406}" destId="{3B6B5270-048A-4287-BC4B-756D1D546FBF}" srcOrd="0" destOrd="0" presId="urn:microsoft.com/office/officeart/2005/8/layout/vList2"/>
    <dgm:cxn modelId="{18DB14B9-6471-4082-AA4B-C07C8634F942}" srcId="{17C304F6-8903-40C8-AEA5-26F61567AF21}" destId="{4FFCB92A-25C6-44DE-BC79-604ED345578B}" srcOrd="2" destOrd="0" parTransId="{98F0AF67-383A-4DCF-8C1B-065881F93FF3}" sibTransId="{03641AAD-883C-43F6-828D-B6148AC55CCF}"/>
    <dgm:cxn modelId="{CFF16490-8D1C-40C9-B257-87E8A220802E}" type="presOf" srcId="{7C6E15F7-7822-4C3D-8ED4-E37501C9B8B6}" destId="{7DBA896A-F590-40C4-A359-DBA530F8502F}" srcOrd="0" destOrd="0" presId="urn:microsoft.com/office/officeart/2005/8/layout/vList2"/>
    <dgm:cxn modelId="{7C478F27-A4D3-4CEB-B916-68DECF7578A0}" srcId="{17C304F6-8903-40C8-AEA5-26F61567AF21}" destId="{7C6E15F7-7822-4C3D-8ED4-E37501C9B8B6}" srcOrd="1" destOrd="0" parTransId="{1DBFDC61-51F3-4BEC-93A7-A8A64D050720}" sibTransId="{3E3B9CF2-070B-4E9E-B8FA-B30D744D796B}"/>
    <dgm:cxn modelId="{C7232930-92D4-4666-9CC2-6A3467746834}" type="presOf" srcId="{17C304F6-8903-40C8-AEA5-26F61567AF21}" destId="{B76FC1DA-7B1B-422E-930D-11498CBAA441}" srcOrd="0" destOrd="0" presId="urn:microsoft.com/office/officeart/2005/8/layout/vList2"/>
    <dgm:cxn modelId="{C9C81750-3EF5-4251-8700-F0D41E68F4CD}" type="presParOf" srcId="{B76FC1DA-7B1B-422E-930D-11498CBAA441}" destId="{3B6B5270-048A-4287-BC4B-756D1D546FBF}" srcOrd="0" destOrd="0" presId="urn:microsoft.com/office/officeart/2005/8/layout/vList2"/>
    <dgm:cxn modelId="{B062640E-296D-4049-A77B-A538A92A5841}" type="presParOf" srcId="{B76FC1DA-7B1B-422E-930D-11498CBAA441}" destId="{AA348EFF-8D02-4EE5-B708-C75B2997E156}" srcOrd="1" destOrd="0" presId="urn:microsoft.com/office/officeart/2005/8/layout/vList2"/>
    <dgm:cxn modelId="{7B522A17-A8A6-48A2-9D37-B66A2810898A}" type="presParOf" srcId="{B76FC1DA-7B1B-422E-930D-11498CBAA441}" destId="{7DBA896A-F590-40C4-A359-DBA530F8502F}" srcOrd="2" destOrd="0" presId="urn:microsoft.com/office/officeart/2005/8/layout/vList2"/>
    <dgm:cxn modelId="{4FBFD60F-91A5-45B1-9B9A-5B4BC815C3A1}" type="presParOf" srcId="{B76FC1DA-7B1B-422E-930D-11498CBAA441}" destId="{2790E3FB-2922-48BD-8375-AB7F2D30E892}" srcOrd="3" destOrd="0" presId="urn:microsoft.com/office/officeart/2005/8/layout/vList2"/>
    <dgm:cxn modelId="{56EBCE91-3573-4A49-8921-76DDE39E236C}" type="presParOf" srcId="{B76FC1DA-7B1B-422E-930D-11498CBAA441}" destId="{FA93CF53-ED54-4D9E-8923-A966F6E42F7F}" srcOrd="4" destOrd="0" presId="urn:microsoft.com/office/officeart/2005/8/layout/vList2"/>
    <dgm:cxn modelId="{16D1C6F2-1267-4E13-A0B0-B5DA4519E3B3}" type="presParOf" srcId="{B76FC1DA-7B1B-422E-930D-11498CBAA441}" destId="{91D161E8-C6D8-458B-AEDB-D5E252B4A090}" srcOrd="5" destOrd="0" presId="urn:microsoft.com/office/officeart/2005/8/layout/vList2"/>
    <dgm:cxn modelId="{C9E14AD0-16A4-4D79-9798-9B4147296705}" type="presParOf" srcId="{B76FC1DA-7B1B-422E-930D-11498CBAA441}" destId="{015C9542-D331-4ACB-8413-9ECA4CFB86F9}" srcOrd="6" destOrd="0" presId="urn:microsoft.com/office/officeart/2005/8/layout/vList2"/>
    <dgm:cxn modelId="{AE2E5CC0-C89D-4745-9BFA-65CE527F81B9}" type="presParOf" srcId="{B76FC1DA-7B1B-422E-930D-11498CBAA441}" destId="{A000373E-FB9D-4528-BE4F-620BA4156110}" srcOrd="7" destOrd="0" presId="urn:microsoft.com/office/officeart/2005/8/layout/vList2"/>
    <dgm:cxn modelId="{A57351DB-3F7F-408B-84FD-C668FED28411}" type="presParOf" srcId="{B76FC1DA-7B1B-422E-930D-11498CBAA441}" destId="{74C9EB63-2585-4062-93E6-D8F5CC02FDEB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5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F668E69-FFBA-48B7-B212-057D05FB3C49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s-GT"/>
        </a:p>
      </dgm:t>
    </dgm:pt>
    <dgm:pt modelId="{AF5BDC64-14C9-4D86-AD0F-37029E223E54}">
      <dgm:prSet phldrT="[Texto]" custT="1"/>
      <dgm:spPr/>
      <dgm:t>
        <a:bodyPr/>
        <a:lstStyle/>
        <a:p>
          <a:r>
            <a:rPr lang="es-GT" sz="1600" dirty="0" smtClean="0"/>
            <a:t>RTU</a:t>
          </a:r>
          <a:endParaRPr lang="es-GT" sz="1600" dirty="0"/>
        </a:p>
      </dgm:t>
    </dgm:pt>
    <dgm:pt modelId="{697618A8-E944-4123-B676-61E6DA86536C}" type="parTrans" cxnId="{17A85632-D966-4CC7-8EA5-1C60D35B7A6D}">
      <dgm:prSet/>
      <dgm:spPr/>
      <dgm:t>
        <a:bodyPr/>
        <a:lstStyle/>
        <a:p>
          <a:endParaRPr lang="es-GT" sz="2400"/>
        </a:p>
      </dgm:t>
    </dgm:pt>
    <dgm:pt modelId="{940F9A3F-9244-4FFE-A30B-B2F76AF661F3}" type="sibTrans" cxnId="{17A85632-D966-4CC7-8EA5-1C60D35B7A6D}">
      <dgm:prSet/>
      <dgm:spPr/>
      <dgm:t>
        <a:bodyPr/>
        <a:lstStyle/>
        <a:p>
          <a:endParaRPr lang="es-GT" sz="2400"/>
        </a:p>
      </dgm:t>
    </dgm:pt>
    <dgm:pt modelId="{62268FEB-3E0F-4BD9-9DCF-EBB90E9C143D}">
      <dgm:prSet phldrT="[Texto]" custT="1"/>
      <dgm:spPr/>
      <dgm:t>
        <a:bodyPr/>
        <a:lstStyle/>
        <a:p>
          <a:r>
            <a:rPr lang="es-GT" sz="1600" dirty="0" smtClean="0"/>
            <a:t>Control bancario</a:t>
          </a:r>
          <a:endParaRPr lang="es-GT" sz="1600" dirty="0"/>
        </a:p>
      </dgm:t>
    </dgm:pt>
    <dgm:pt modelId="{6536421F-DBFC-4A6B-A794-F34B05F384A6}" type="parTrans" cxnId="{99E0AAD3-0BCE-47A6-A784-D262469737FB}">
      <dgm:prSet/>
      <dgm:spPr/>
      <dgm:t>
        <a:bodyPr/>
        <a:lstStyle/>
        <a:p>
          <a:endParaRPr lang="es-GT" sz="2400"/>
        </a:p>
      </dgm:t>
    </dgm:pt>
    <dgm:pt modelId="{8F232DA6-50D1-4BFE-8178-1D855E13CA47}" type="sibTrans" cxnId="{99E0AAD3-0BCE-47A6-A784-D262469737FB}">
      <dgm:prSet/>
      <dgm:spPr/>
      <dgm:t>
        <a:bodyPr/>
        <a:lstStyle/>
        <a:p>
          <a:endParaRPr lang="es-GT" sz="2400"/>
        </a:p>
      </dgm:t>
    </dgm:pt>
    <dgm:pt modelId="{1C0AAAD1-D36E-4FD8-8C1E-02C27AC11550}">
      <dgm:prSet phldrT="[Texto]" custT="1"/>
      <dgm:spPr/>
      <dgm:t>
        <a:bodyPr/>
        <a:lstStyle/>
        <a:p>
          <a:r>
            <a:rPr lang="es-GT" sz="1600" dirty="0" smtClean="0"/>
            <a:t>Registro de autorizaciones</a:t>
          </a:r>
          <a:endParaRPr lang="es-GT" sz="1600" dirty="0"/>
        </a:p>
      </dgm:t>
    </dgm:pt>
    <dgm:pt modelId="{2265DA82-3CA4-4F90-853E-77EFD3253F07}" type="parTrans" cxnId="{EC7C0E0F-4791-45E5-BCFA-DED50C539DF0}">
      <dgm:prSet/>
      <dgm:spPr/>
      <dgm:t>
        <a:bodyPr/>
        <a:lstStyle/>
        <a:p>
          <a:endParaRPr lang="es-GT" sz="2400"/>
        </a:p>
      </dgm:t>
    </dgm:pt>
    <dgm:pt modelId="{88F84189-4C9C-4742-A864-51A5DA310E46}" type="sibTrans" cxnId="{EC7C0E0F-4791-45E5-BCFA-DED50C539DF0}">
      <dgm:prSet/>
      <dgm:spPr/>
      <dgm:t>
        <a:bodyPr/>
        <a:lstStyle/>
        <a:p>
          <a:endParaRPr lang="es-GT" sz="2400"/>
        </a:p>
      </dgm:t>
    </dgm:pt>
    <dgm:pt modelId="{E3980827-59FC-46AA-AD7A-F801EFB558E3}">
      <dgm:prSet phldrT="[Texto]" custT="1"/>
      <dgm:spPr/>
      <dgm:t>
        <a:bodyPr/>
        <a:lstStyle/>
        <a:p>
          <a:r>
            <a:rPr lang="es-GT" sz="1600" dirty="0" smtClean="0"/>
            <a:t>Vehículos</a:t>
          </a:r>
          <a:endParaRPr lang="es-GT" sz="1600" dirty="0"/>
        </a:p>
      </dgm:t>
    </dgm:pt>
    <dgm:pt modelId="{5ED9323E-C460-4847-A63B-BDDF012383BA}" type="parTrans" cxnId="{D98D59A6-11EC-4294-B817-9DD2E66008FB}">
      <dgm:prSet/>
      <dgm:spPr/>
      <dgm:t>
        <a:bodyPr/>
        <a:lstStyle/>
        <a:p>
          <a:endParaRPr lang="es-GT" sz="2400"/>
        </a:p>
      </dgm:t>
    </dgm:pt>
    <dgm:pt modelId="{58826F55-A638-4A81-843A-0FD055A3026A}" type="sibTrans" cxnId="{D98D59A6-11EC-4294-B817-9DD2E66008FB}">
      <dgm:prSet/>
      <dgm:spPr/>
      <dgm:t>
        <a:bodyPr/>
        <a:lstStyle/>
        <a:p>
          <a:endParaRPr lang="es-GT" sz="2400"/>
        </a:p>
      </dgm:t>
    </dgm:pt>
    <dgm:pt modelId="{B8694997-6671-45FF-802C-ED9E9A417A77}">
      <dgm:prSet phldrT="[Texto]" custT="1"/>
      <dgm:spPr/>
      <dgm:t>
        <a:bodyPr/>
        <a:lstStyle/>
        <a:p>
          <a:r>
            <a:rPr lang="es-GT" sz="1600" dirty="0" smtClean="0"/>
            <a:t>Omisos</a:t>
          </a:r>
          <a:endParaRPr lang="es-GT" sz="1600" dirty="0"/>
        </a:p>
      </dgm:t>
    </dgm:pt>
    <dgm:pt modelId="{6F815827-A854-498B-A492-42227887319B}" type="parTrans" cxnId="{6CBA9655-E8FE-44C9-837F-1DC8BFFCA966}">
      <dgm:prSet/>
      <dgm:spPr/>
      <dgm:t>
        <a:bodyPr/>
        <a:lstStyle/>
        <a:p>
          <a:endParaRPr lang="es-GT" sz="2400"/>
        </a:p>
      </dgm:t>
    </dgm:pt>
    <dgm:pt modelId="{1DBC7215-42D5-4213-BDBC-B4CA4F29EC4F}" type="sibTrans" cxnId="{6CBA9655-E8FE-44C9-837F-1DC8BFFCA966}">
      <dgm:prSet/>
      <dgm:spPr/>
      <dgm:t>
        <a:bodyPr/>
        <a:lstStyle/>
        <a:p>
          <a:endParaRPr lang="es-GT" sz="2400"/>
        </a:p>
      </dgm:t>
    </dgm:pt>
    <dgm:pt modelId="{99131CD9-15DD-4B71-B612-11A5F6F7264B}">
      <dgm:prSet phldrT="[Texto]" custT="1"/>
      <dgm:spPr/>
      <dgm:t>
        <a:bodyPr/>
        <a:lstStyle/>
        <a:p>
          <a:r>
            <a:rPr lang="es-GT" sz="1600" dirty="0" smtClean="0"/>
            <a:t>Cobranza</a:t>
          </a:r>
          <a:endParaRPr lang="es-GT" sz="1600" dirty="0"/>
        </a:p>
      </dgm:t>
    </dgm:pt>
    <dgm:pt modelId="{D6C3660F-2F37-4D28-A9F0-8EDA349F20A7}" type="parTrans" cxnId="{01908D33-EC7A-4D51-8DA7-3E8851F55584}">
      <dgm:prSet/>
      <dgm:spPr/>
      <dgm:t>
        <a:bodyPr/>
        <a:lstStyle/>
        <a:p>
          <a:endParaRPr lang="es-GT" sz="2400"/>
        </a:p>
      </dgm:t>
    </dgm:pt>
    <dgm:pt modelId="{D1A739CA-8216-4E18-BDCA-87ECFA69E365}" type="sibTrans" cxnId="{01908D33-EC7A-4D51-8DA7-3E8851F55584}">
      <dgm:prSet/>
      <dgm:spPr/>
      <dgm:t>
        <a:bodyPr/>
        <a:lstStyle/>
        <a:p>
          <a:endParaRPr lang="es-GT" sz="2400"/>
        </a:p>
      </dgm:t>
    </dgm:pt>
    <dgm:pt modelId="{78253289-9A6F-491C-BCD5-CA56B69D0EE0}">
      <dgm:prSet phldrT="[Texto]" custT="1"/>
      <dgm:spPr/>
      <dgm:t>
        <a:bodyPr/>
        <a:lstStyle/>
        <a:p>
          <a:r>
            <a:rPr lang="es-GT" sz="1600" dirty="0" smtClean="0"/>
            <a:t>Cuenta Corriente</a:t>
          </a:r>
          <a:endParaRPr lang="es-GT" sz="1600" dirty="0"/>
        </a:p>
      </dgm:t>
    </dgm:pt>
    <dgm:pt modelId="{31A62DB8-2ED1-46B7-830B-7A7A207E0C02}" type="parTrans" cxnId="{CB7C845F-5C49-49D6-8A5E-8617994AEB10}">
      <dgm:prSet/>
      <dgm:spPr/>
      <dgm:t>
        <a:bodyPr/>
        <a:lstStyle/>
        <a:p>
          <a:endParaRPr lang="es-GT" sz="2400"/>
        </a:p>
      </dgm:t>
    </dgm:pt>
    <dgm:pt modelId="{BAECF358-5C48-4A54-BFAD-2D75F271D0F3}" type="sibTrans" cxnId="{CB7C845F-5C49-49D6-8A5E-8617994AEB10}">
      <dgm:prSet/>
      <dgm:spPr/>
      <dgm:t>
        <a:bodyPr/>
        <a:lstStyle/>
        <a:p>
          <a:endParaRPr lang="es-GT" sz="2400"/>
        </a:p>
      </dgm:t>
    </dgm:pt>
    <dgm:pt modelId="{9A9A37A2-D9B0-4562-BA15-B466C6AE1DA0}">
      <dgm:prSet phldrT="[Texto]" custT="1"/>
      <dgm:spPr/>
      <dgm:t>
        <a:bodyPr/>
        <a:lstStyle/>
        <a:p>
          <a:r>
            <a:rPr lang="es-GT" sz="1600" dirty="0" smtClean="0"/>
            <a:t>Expedientes</a:t>
          </a:r>
          <a:endParaRPr lang="es-GT" sz="1600" dirty="0"/>
        </a:p>
      </dgm:t>
    </dgm:pt>
    <dgm:pt modelId="{74BDFCC0-336C-44AC-BC6C-CEF41C17E5D1}" type="parTrans" cxnId="{A50D4DDB-6B98-464F-A7A2-26DD9D94D10F}">
      <dgm:prSet/>
      <dgm:spPr/>
      <dgm:t>
        <a:bodyPr/>
        <a:lstStyle/>
        <a:p>
          <a:endParaRPr lang="es-GT" sz="2400"/>
        </a:p>
      </dgm:t>
    </dgm:pt>
    <dgm:pt modelId="{F29C8F59-585E-4715-9486-E04D18A5A4C4}" type="sibTrans" cxnId="{A50D4DDB-6B98-464F-A7A2-26DD9D94D10F}">
      <dgm:prSet/>
      <dgm:spPr/>
      <dgm:t>
        <a:bodyPr/>
        <a:lstStyle/>
        <a:p>
          <a:endParaRPr lang="es-GT" sz="2400"/>
        </a:p>
      </dgm:t>
    </dgm:pt>
    <dgm:pt modelId="{99EB3C9D-4221-463D-9909-88A6E6FD4DC0}">
      <dgm:prSet phldrT="[Texto]" custT="1"/>
      <dgm:spPr/>
      <dgm:t>
        <a:bodyPr/>
        <a:lstStyle/>
        <a:p>
          <a:r>
            <a:rPr lang="es-GT" sz="1600" dirty="0" smtClean="0"/>
            <a:t>Reten IVA</a:t>
          </a:r>
          <a:endParaRPr lang="es-GT" sz="1600" dirty="0"/>
        </a:p>
      </dgm:t>
    </dgm:pt>
    <dgm:pt modelId="{DA895FD3-48D7-48B3-9737-974A5F91746D}" type="parTrans" cxnId="{010382DA-36F8-4803-8C97-216C75DA6808}">
      <dgm:prSet/>
      <dgm:spPr/>
      <dgm:t>
        <a:bodyPr/>
        <a:lstStyle/>
        <a:p>
          <a:endParaRPr lang="es-GT" sz="2400"/>
        </a:p>
      </dgm:t>
    </dgm:pt>
    <dgm:pt modelId="{756D9499-5F7A-419A-954D-1DD5324D3DE4}" type="sibTrans" cxnId="{010382DA-36F8-4803-8C97-216C75DA6808}">
      <dgm:prSet/>
      <dgm:spPr/>
      <dgm:t>
        <a:bodyPr/>
        <a:lstStyle/>
        <a:p>
          <a:endParaRPr lang="es-GT" sz="2400"/>
        </a:p>
      </dgm:t>
    </dgm:pt>
    <dgm:pt modelId="{A22A47B5-2C88-49F1-BB82-1FB0A91C43A3}">
      <dgm:prSet phldrT="[Texto]" custT="1"/>
      <dgm:spPr/>
      <dgm:t>
        <a:bodyPr/>
        <a:lstStyle/>
        <a:p>
          <a:r>
            <a:rPr lang="es-GT" sz="1600" dirty="0" smtClean="0"/>
            <a:t>Reten ISR</a:t>
          </a:r>
          <a:endParaRPr lang="es-GT" sz="1600" dirty="0"/>
        </a:p>
      </dgm:t>
    </dgm:pt>
    <dgm:pt modelId="{9515B488-E178-46FD-AE54-BF63F53FD052}" type="parTrans" cxnId="{78E7F34E-1D9C-428F-ACF1-27DB4CD1B4C4}">
      <dgm:prSet/>
      <dgm:spPr/>
      <dgm:t>
        <a:bodyPr/>
        <a:lstStyle/>
        <a:p>
          <a:endParaRPr lang="es-GT" sz="2400"/>
        </a:p>
      </dgm:t>
    </dgm:pt>
    <dgm:pt modelId="{F43C7F10-C08A-449C-9CB9-2BA5DD29552C}" type="sibTrans" cxnId="{78E7F34E-1D9C-428F-ACF1-27DB4CD1B4C4}">
      <dgm:prSet/>
      <dgm:spPr/>
      <dgm:t>
        <a:bodyPr/>
        <a:lstStyle/>
        <a:p>
          <a:endParaRPr lang="es-GT" sz="2400"/>
        </a:p>
      </dgm:t>
    </dgm:pt>
    <dgm:pt modelId="{003C26C3-8E6E-4045-A81E-CE519CD5FF0B}">
      <dgm:prSet phldrT="[Texto]" custT="1"/>
      <dgm:spPr/>
      <dgm:t>
        <a:bodyPr/>
        <a:lstStyle/>
        <a:p>
          <a:r>
            <a:rPr lang="es-GT" sz="1600" dirty="0" smtClean="0"/>
            <a:t>Asiste libros</a:t>
          </a:r>
          <a:endParaRPr lang="es-GT" sz="1600" dirty="0"/>
        </a:p>
      </dgm:t>
    </dgm:pt>
    <dgm:pt modelId="{99BE08EE-DE3A-496E-A92B-83A22608C18E}" type="parTrans" cxnId="{0B036910-A9A9-4F46-81E2-A33A62B5476C}">
      <dgm:prSet/>
      <dgm:spPr/>
      <dgm:t>
        <a:bodyPr/>
        <a:lstStyle/>
        <a:p>
          <a:endParaRPr lang="es-GT" sz="2400"/>
        </a:p>
      </dgm:t>
    </dgm:pt>
    <dgm:pt modelId="{8951F43C-9AAE-4B5F-9873-DEEEF7478628}" type="sibTrans" cxnId="{0B036910-A9A9-4F46-81E2-A33A62B5476C}">
      <dgm:prSet/>
      <dgm:spPr/>
      <dgm:t>
        <a:bodyPr/>
        <a:lstStyle/>
        <a:p>
          <a:endParaRPr lang="es-GT" sz="2400"/>
        </a:p>
      </dgm:t>
    </dgm:pt>
    <dgm:pt modelId="{1EF7714A-ADE9-47FA-B3B9-44BB4053E432}">
      <dgm:prSet phldrT="[Texto]" custT="1"/>
      <dgm:spPr/>
      <dgm:t>
        <a:bodyPr/>
        <a:lstStyle/>
        <a:p>
          <a:r>
            <a:rPr lang="es-GT" sz="1600" dirty="0" smtClean="0"/>
            <a:t>Factura electrónica</a:t>
          </a:r>
          <a:endParaRPr lang="es-GT" sz="1600" dirty="0"/>
        </a:p>
      </dgm:t>
    </dgm:pt>
    <dgm:pt modelId="{6A401B61-8D7B-4A16-86D3-F851AD7EB9EA}" type="parTrans" cxnId="{24AE96A4-B0EE-4717-BA70-F9B54DF68376}">
      <dgm:prSet/>
      <dgm:spPr/>
      <dgm:t>
        <a:bodyPr/>
        <a:lstStyle/>
        <a:p>
          <a:endParaRPr lang="es-GT" sz="2400"/>
        </a:p>
      </dgm:t>
    </dgm:pt>
    <dgm:pt modelId="{95419CF0-63D5-48D4-B9F8-9524F9104CB0}" type="sibTrans" cxnId="{24AE96A4-B0EE-4717-BA70-F9B54DF68376}">
      <dgm:prSet/>
      <dgm:spPr/>
      <dgm:t>
        <a:bodyPr/>
        <a:lstStyle/>
        <a:p>
          <a:endParaRPr lang="es-GT" sz="2400"/>
        </a:p>
      </dgm:t>
    </dgm:pt>
    <dgm:pt modelId="{41B1DE0D-CBD3-4260-9AB0-76324B158C00}">
      <dgm:prSet phldrT="[Texto]" custT="1"/>
      <dgm:spPr/>
      <dgm:t>
        <a:bodyPr/>
        <a:lstStyle/>
        <a:p>
          <a:r>
            <a:rPr lang="es-GT" sz="1600" dirty="0" smtClean="0"/>
            <a:t>Plan IVA</a:t>
          </a:r>
          <a:endParaRPr lang="es-GT" sz="1600" dirty="0"/>
        </a:p>
      </dgm:t>
    </dgm:pt>
    <dgm:pt modelId="{3D8B3475-4CA1-4D1E-A0B6-A4361DD9D4BD}" type="parTrans" cxnId="{543D579D-1D8C-4E11-BFDC-0A840A91A9E6}">
      <dgm:prSet/>
      <dgm:spPr/>
      <dgm:t>
        <a:bodyPr/>
        <a:lstStyle/>
        <a:p>
          <a:endParaRPr lang="es-GT" sz="2400"/>
        </a:p>
      </dgm:t>
    </dgm:pt>
    <dgm:pt modelId="{15463E85-212B-4968-9D87-62B5535A2033}" type="sibTrans" cxnId="{543D579D-1D8C-4E11-BFDC-0A840A91A9E6}">
      <dgm:prSet/>
      <dgm:spPr/>
      <dgm:t>
        <a:bodyPr/>
        <a:lstStyle/>
        <a:p>
          <a:endParaRPr lang="es-GT" sz="2400"/>
        </a:p>
      </dgm:t>
    </dgm:pt>
    <dgm:pt modelId="{AD6DEFE7-E51D-4C88-A8CD-90B39AD448C9}">
      <dgm:prSet phldrT="[Texto]" custT="1"/>
      <dgm:spPr/>
      <dgm:t>
        <a:bodyPr/>
        <a:lstStyle/>
        <a:p>
          <a:r>
            <a:rPr lang="es-GT" sz="1600" dirty="0" smtClean="0"/>
            <a:t>E-CAI</a:t>
          </a:r>
          <a:endParaRPr lang="es-GT" sz="1600" dirty="0"/>
        </a:p>
      </dgm:t>
    </dgm:pt>
    <dgm:pt modelId="{29CDE63C-8B23-4301-A315-4CF2527D5C77}" type="parTrans" cxnId="{BC1E6AAD-9006-4558-A764-2E7AE663AD63}">
      <dgm:prSet/>
      <dgm:spPr/>
      <dgm:t>
        <a:bodyPr/>
        <a:lstStyle/>
        <a:p>
          <a:endParaRPr lang="es-GT" sz="2400"/>
        </a:p>
      </dgm:t>
    </dgm:pt>
    <dgm:pt modelId="{40927C8A-8235-4691-8A8B-624D70192550}" type="sibTrans" cxnId="{BC1E6AAD-9006-4558-A764-2E7AE663AD63}">
      <dgm:prSet/>
      <dgm:spPr/>
      <dgm:t>
        <a:bodyPr/>
        <a:lstStyle/>
        <a:p>
          <a:endParaRPr lang="es-GT" sz="2400"/>
        </a:p>
      </dgm:t>
    </dgm:pt>
    <dgm:pt modelId="{267CFF89-A6EF-401F-9237-00A3B7ADAAB3}">
      <dgm:prSet phldrT="[Texto]" custT="1"/>
      <dgm:spPr/>
      <dgm:t>
        <a:bodyPr/>
        <a:lstStyle/>
        <a:p>
          <a:r>
            <a:rPr lang="es-GT" sz="1600" dirty="0" smtClean="0"/>
            <a:t>Exen IVA </a:t>
          </a:r>
          <a:endParaRPr lang="es-GT" sz="1600" dirty="0"/>
        </a:p>
      </dgm:t>
    </dgm:pt>
    <dgm:pt modelId="{39940CE8-684D-43FC-9269-76922F1E5E62}" type="parTrans" cxnId="{E022F888-E4BF-414F-A520-C000AD21ECB9}">
      <dgm:prSet/>
      <dgm:spPr/>
      <dgm:t>
        <a:bodyPr/>
        <a:lstStyle/>
        <a:p>
          <a:endParaRPr lang="es-GT" sz="2400"/>
        </a:p>
      </dgm:t>
    </dgm:pt>
    <dgm:pt modelId="{F15AF5EE-DB7D-4624-A7FE-889BD050683C}" type="sibTrans" cxnId="{E022F888-E4BF-414F-A520-C000AD21ECB9}">
      <dgm:prSet/>
      <dgm:spPr/>
      <dgm:t>
        <a:bodyPr/>
        <a:lstStyle/>
        <a:p>
          <a:endParaRPr lang="es-GT" sz="2400"/>
        </a:p>
      </dgm:t>
    </dgm:pt>
    <dgm:pt modelId="{166D2C54-5142-4449-9256-80DE121C87DE}" type="pres">
      <dgm:prSet presAssocID="{2F668E69-FFBA-48B7-B212-057D05FB3C4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GT"/>
        </a:p>
      </dgm:t>
    </dgm:pt>
    <dgm:pt modelId="{41BE3C01-ED6F-44FB-A398-8BEC0E200A74}" type="pres">
      <dgm:prSet presAssocID="{AF5BDC64-14C9-4D86-AD0F-37029E223E54}" presName="parentText" presStyleLbl="node1" presStyleIdx="0" presStyleCnt="15">
        <dgm:presLayoutVars>
          <dgm:chMax val="0"/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76E7E568-60C9-4A0C-A2B8-92EC32D01DC1}" type="pres">
      <dgm:prSet presAssocID="{940F9A3F-9244-4FFE-A30B-B2F76AF661F3}" presName="spacer" presStyleCnt="0"/>
      <dgm:spPr/>
    </dgm:pt>
    <dgm:pt modelId="{08D059C0-DF0D-4A6F-A17B-22D01D487D91}" type="pres">
      <dgm:prSet presAssocID="{62268FEB-3E0F-4BD9-9DCF-EBB90E9C143D}" presName="parentText" presStyleLbl="node1" presStyleIdx="1" presStyleCnt="15">
        <dgm:presLayoutVars>
          <dgm:chMax val="0"/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1DA3B781-3FAB-4126-858C-977AC88195E3}" type="pres">
      <dgm:prSet presAssocID="{8F232DA6-50D1-4BFE-8178-1D855E13CA47}" presName="spacer" presStyleCnt="0"/>
      <dgm:spPr/>
    </dgm:pt>
    <dgm:pt modelId="{EFEA7D98-21CB-48C1-97CA-E8A55F6E6AAD}" type="pres">
      <dgm:prSet presAssocID="{9A9A37A2-D9B0-4562-BA15-B466C6AE1DA0}" presName="parentText" presStyleLbl="node1" presStyleIdx="2" presStyleCnt="15">
        <dgm:presLayoutVars>
          <dgm:chMax val="0"/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5BD35CC0-221B-466A-8A39-3D5E9D8540FD}" type="pres">
      <dgm:prSet presAssocID="{F29C8F59-585E-4715-9486-E04D18A5A4C4}" presName="spacer" presStyleCnt="0"/>
      <dgm:spPr/>
    </dgm:pt>
    <dgm:pt modelId="{19D53048-3510-441A-955A-CF5244366E4C}" type="pres">
      <dgm:prSet presAssocID="{99EB3C9D-4221-463D-9909-88A6E6FD4DC0}" presName="parentText" presStyleLbl="node1" presStyleIdx="3" presStyleCnt="15">
        <dgm:presLayoutVars>
          <dgm:chMax val="0"/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3F9EE2AD-2C43-4742-8094-90134AECA03B}" type="pres">
      <dgm:prSet presAssocID="{756D9499-5F7A-419A-954D-1DD5324D3DE4}" presName="spacer" presStyleCnt="0"/>
      <dgm:spPr/>
    </dgm:pt>
    <dgm:pt modelId="{8035616F-12CB-4B46-90EA-01FB09D6F503}" type="pres">
      <dgm:prSet presAssocID="{A22A47B5-2C88-49F1-BB82-1FB0A91C43A3}" presName="parentText" presStyleLbl="node1" presStyleIdx="4" presStyleCnt="15">
        <dgm:presLayoutVars>
          <dgm:chMax val="0"/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BA37F054-D90E-4B43-969E-9B3414408E18}" type="pres">
      <dgm:prSet presAssocID="{F43C7F10-C08A-449C-9CB9-2BA5DD29552C}" presName="spacer" presStyleCnt="0"/>
      <dgm:spPr/>
    </dgm:pt>
    <dgm:pt modelId="{DEDF0009-F6B7-451F-9160-78AF196F67BC}" type="pres">
      <dgm:prSet presAssocID="{003C26C3-8E6E-4045-A81E-CE519CD5FF0B}" presName="parentText" presStyleLbl="node1" presStyleIdx="5" presStyleCnt="15">
        <dgm:presLayoutVars>
          <dgm:chMax val="0"/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5B00BE9F-1E19-4295-B1DB-0700F66DF3ED}" type="pres">
      <dgm:prSet presAssocID="{8951F43C-9AAE-4B5F-9873-DEEEF7478628}" presName="spacer" presStyleCnt="0"/>
      <dgm:spPr/>
    </dgm:pt>
    <dgm:pt modelId="{CEA2B5CA-1652-4A35-B569-3A722573F5F7}" type="pres">
      <dgm:prSet presAssocID="{1EF7714A-ADE9-47FA-B3B9-44BB4053E432}" presName="parentText" presStyleLbl="node1" presStyleIdx="6" presStyleCnt="15">
        <dgm:presLayoutVars>
          <dgm:chMax val="0"/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CD927E2F-C445-40AE-93A2-7288E6D98D05}" type="pres">
      <dgm:prSet presAssocID="{95419CF0-63D5-48D4-B9F8-9524F9104CB0}" presName="spacer" presStyleCnt="0"/>
      <dgm:spPr/>
    </dgm:pt>
    <dgm:pt modelId="{E04EF0A5-7421-479E-A628-2686E1591C5A}" type="pres">
      <dgm:prSet presAssocID="{41B1DE0D-CBD3-4260-9AB0-76324B158C00}" presName="parentText" presStyleLbl="node1" presStyleIdx="7" presStyleCnt="15">
        <dgm:presLayoutVars>
          <dgm:chMax val="0"/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7773443E-71B4-4DAA-9CB5-42A2571AACBC}" type="pres">
      <dgm:prSet presAssocID="{15463E85-212B-4968-9D87-62B5535A2033}" presName="spacer" presStyleCnt="0"/>
      <dgm:spPr/>
    </dgm:pt>
    <dgm:pt modelId="{6A4DD6CB-1EDF-4021-94E4-5FCAA3B39EF4}" type="pres">
      <dgm:prSet presAssocID="{267CFF89-A6EF-401F-9237-00A3B7ADAAB3}" presName="parentText" presStyleLbl="node1" presStyleIdx="8" presStyleCnt="15">
        <dgm:presLayoutVars>
          <dgm:chMax val="0"/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F541D1EB-3859-4731-9A66-9B3A8237BD27}" type="pres">
      <dgm:prSet presAssocID="{F15AF5EE-DB7D-4624-A7FE-889BD050683C}" presName="spacer" presStyleCnt="0"/>
      <dgm:spPr/>
    </dgm:pt>
    <dgm:pt modelId="{2F7FC821-45B8-44FE-9183-D1D5DA5FFC05}" type="pres">
      <dgm:prSet presAssocID="{AD6DEFE7-E51D-4C88-A8CD-90B39AD448C9}" presName="parentText" presStyleLbl="node1" presStyleIdx="9" presStyleCnt="15">
        <dgm:presLayoutVars>
          <dgm:chMax val="0"/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A5EB8FCF-67CB-4F28-B3F2-4421A261957D}" type="pres">
      <dgm:prSet presAssocID="{40927C8A-8235-4691-8A8B-624D70192550}" presName="spacer" presStyleCnt="0"/>
      <dgm:spPr/>
    </dgm:pt>
    <dgm:pt modelId="{BC1BD9A7-879F-4D2B-A41A-1F72A5C0A606}" type="pres">
      <dgm:prSet presAssocID="{B8694997-6671-45FF-802C-ED9E9A417A77}" presName="parentText" presStyleLbl="node1" presStyleIdx="10" presStyleCnt="15">
        <dgm:presLayoutVars>
          <dgm:chMax val="0"/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A773672B-D39C-473B-A867-B0F85D6AF566}" type="pres">
      <dgm:prSet presAssocID="{1DBC7215-42D5-4213-BDBC-B4CA4F29EC4F}" presName="spacer" presStyleCnt="0"/>
      <dgm:spPr/>
    </dgm:pt>
    <dgm:pt modelId="{9DF8D59C-67B0-4208-B14D-B5ED51E7C0A9}" type="pres">
      <dgm:prSet presAssocID="{99131CD9-15DD-4B71-B612-11A5F6F7264B}" presName="parentText" presStyleLbl="node1" presStyleIdx="11" presStyleCnt="15">
        <dgm:presLayoutVars>
          <dgm:chMax val="0"/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13B65A0B-36D7-435D-AD9E-902C25C83CAE}" type="pres">
      <dgm:prSet presAssocID="{D1A739CA-8216-4E18-BDCA-87ECFA69E365}" presName="spacer" presStyleCnt="0"/>
      <dgm:spPr/>
    </dgm:pt>
    <dgm:pt modelId="{B6B87304-82D9-4491-9872-62CF8FB09B43}" type="pres">
      <dgm:prSet presAssocID="{78253289-9A6F-491C-BCD5-CA56B69D0EE0}" presName="parentText" presStyleLbl="node1" presStyleIdx="12" presStyleCnt="15">
        <dgm:presLayoutVars>
          <dgm:chMax val="0"/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BF872B45-B529-477D-907D-37A8B9C0D1C9}" type="pres">
      <dgm:prSet presAssocID="{BAECF358-5C48-4A54-BFAD-2D75F271D0F3}" presName="spacer" presStyleCnt="0"/>
      <dgm:spPr/>
    </dgm:pt>
    <dgm:pt modelId="{23D3E6C4-0EE1-4195-A9EF-982FC84E8544}" type="pres">
      <dgm:prSet presAssocID="{1C0AAAD1-D36E-4FD8-8C1E-02C27AC11550}" presName="parentText" presStyleLbl="node1" presStyleIdx="13" presStyleCnt="15">
        <dgm:presLayoutVars>
          <dgm:chMax val="0"/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4DEF94FE-0E72-4437-9AD3-21EEAF846902}" type="pres">
      <dgm:prSet presAssocID="{88F84189-4C9C-4742-A864-51A5DA310E46}" presName="spacer" presStyleCnt="0"/>
      <dgm:spPr/>
    </dgm:pt>
    <dgm:pt modelId="{A023072D-318A-4B93-A9A8-5845760236DC}" type="pres">
      <dgm:prSet presAssocID="{E3980827-59FC-46AA-AD7A-F801EFB558E3}" presName="parentText" presStyleLbl="node1" presStyleIdx="14" presStyleCnt="15">
        <dgm:presLayoutVars>
          <dgm:chMax val="0"/>
          <dgm:bulletEnabled val="1"/>
        </dgm:presLayoutVars>
      </dgm:prSet>
      <dgm:spPr/>
      <dgm:t>
        <a:bodyPr/>
        <a:lstStyle/>
        <a:p>
          <a:endParaRPr lang="es-GT"/>
        </a:p>
      </dgm:t>
    </dgm:pt>
  </dgm:ptLst>
  <dgm:cxnLst>
    <dgm:cxn modelId="{590D4914-58C4-44C0-B93E-E7D8BFCF3529}" type="presOf" srcId="{1C0AAAD1-D36E-4FD8-8C1E-02C27AC11550}" destId="{23D3E6C4-0EE1-4195-A9EF-982FC84E8544}" srcOrd="0" destOrd="0" presId="urn:microsoft.com/office/officeart/2005/8/layout/vList2"/>
    <dgm:cxn modelId="{43E8B5F2-A528-4C05-8953-C329A51F71DD}" type="presOf" srcId="{AD6DEFE7-E51D-4C88-A8CD-90B39AD448C9}" destId="{2F7FC821-45B8-44FE-9183-D1D5DA5FFC05}" srcOrd="0" destOrd="0" presId="urn:microsoft.com/office/officeart/2005/8/layout/vList2"/>
    <dgm:cxn modelId="{C5C81037-594C-4389-BDD8-E4F2FF3076B6}" type="presOf" srcId="{E3980827-59FC-46AA-AD7A-F801EFB558E3}" destId="{A023072D-318A-4B93-A9A8-5845760236DC}" srcOrd="0" destOrd="0" presId="urn:microsoft.com/office/officeart/2005/8/layout/vList2"/>
    <dgm:cxn modelId="{57D3F961-AAD5-4C2B-B7A3-2C1F52736BB5}" type="presOf" srcId="{267CFF89-A6EF-401F-9237-00A3B7ADAAB3}" destId="{6A4DD6CB-1EDF-4021-94E4-5FCAA3B39EF4}" srcOrd="0" destOrd="0" presId="urn:microsoft.com/office/officeart/2005/8/layout/vList2"/>
    <dgm:cxn modelId="{E73F8F97-F52F-4A11-A984-F4D2382292D9}" type="presOf" srcId="{99131CD9-15DD-4B71-B612-11A5F6F7264B}" destId="{9DF8D59C-67B0-4208-B14D-B5ED51E7C0A9}" srcOrd="0" destOrd="0" presId="urn:microsoft.com/office/officeart/2005/8/layout/vList2"/>
    <dgm:cxn modelId="{DE5D1620-607D-4CDB-872F-C1B9847CC448}" type="presOf" srcId="{78253289-9A6F-491C-BCD5-CA56B69D0EE0}" destId="{B6B87304-82D9-4491-9872-62CF8FB09B43}" srcOrd="0" destOrd="0" presId="urn:microsoft.com/office/officeart/2005/8/layout/vList2"/>
    <dgm:cxn modelId="{6CBA9655-E8FE-44C9-837F-1DC8BFFCA966}" srcId="{2F668E69-FFBA-48B7-B212-057D05FB3C49}" destId="{B8694997-6671-45FF-802C-ED9E9A417A77}" srcOrd="10" destOrd="0" parTransId="{6F815827-A854-498B-A492-42227887319B}" sibTransId="{1DBC7215-42D5-4213-BDBC-B4CA4F29EC4F}"/>
    <dgm:cxn modelId="{A05CFF12-50BD-4201-AC7C-B1DA5BB258DF}" type="presOf" srcId="{9A9A37A2-D9B0-4562-BA15-B466C6AE1DA0}" destId="{EFEA7D98-21CB-48C1-97CA-E8A55F6E6AAD}" srcOrd="0" destOrd="0" presId="urn:microsoft.com/office/officeart/2005/8/layout/vList2"/>
    <dgm:cxn modelId="{CB7C845F-5C49-49D6-8A5E-8617994AEB10}" srcId="{2F668E69-FFBA-48B7-B212-057D05FB3C49}" destId="{78253289-9A6F-491C-BCD5-CA56B69D0EE0}" srcOrd="12" destOrd="0" parTransId="{31A62DB8-2ED1-46B7-830B-7A7A207E0C02}" sibTransId="{BAECF358-5C48-4A54-BFAD-2D75F271D0F3}"/>
    <dgm:cxn modelId="{94E18246-3046-4AEF-BF0B-709BEFD5BEEF}" type="presOf" srcId="{62268FEB-3E0F-4BD9-9DCF-EBB90E9C143D}" destId="{08D059C0-DF0D-4A6F-A17B-22D01D487D91}" srcOrd="0" destOrd="0" presId="urn:microsoft.com/office/officeart/2005/8/layout/vList2"/>
    <dgm:cxn modelId="{01908D33-EC7A-4D51-8DA7-3E8851F55584}" srcId="{2F668E69-FFBA-48B7-B212-057D05FB3C49}" destId="{99131CD9-15DD-4B71-B612-11A5F6F7264B}" srcOrd="11" destOrd="0" parTransId="{D6C3660F-2F37-4D28-A9F0-8EDA349F20A7}" sibTransId="{D1A739CA-8216-4E18-BDCA-87ECFA69E365}"/>
    <dgm:cxn modelId="{99FCB410-A6DE-4681-92BC-A880A5A0F230}" type="presOf" srcId="{B8694997-6671-45FF-802C-ED9E9A417A77}" destId="{BC1BD9A7-879F-4D2B-A41A-1F72A5C0A606}" srcOrd="0" destOrd="0" presId="urn:microsoft.com/office/officeart/2005/8/layout/vList2"/>
    <dgm:cxn modelId="{096DA425-3A2B-460E-83CB-B9BA7DC1C8AE}" type="presOf" srcId="{99EB3C9D-4221-463D-9909-88A6E6FD4DC0}" destId="{19D53048-3510-441A-955A-CF5244366E4C}" srcOrd="0" destOrd="0" presId="urn:microsoft.com/office/officeart/2005/8/layout/vList2"/>
    <dgm:cxn modelId="{543D579D-1D8C-4E11-BFDC-0A840A91A9E6}" srcId="{2F668E69-FFBA-48B7-B212-057D05FB3C49}" destId="{41B1DE0D-CBD3-4260-9AB0-76324B158C00}" srcOrd="7" destOrd="0" parTransId="{3D8B3475-4CA1-4D1E-A0B6-A4361DD9D4BD}" sibTransId="{15463E85-212B-4968-9D87-62B5535A2033}"/>
    <dgm:cxn modelId="{99E0AAD3-0BCE-47A6-A784-D262469737FB}" srcId="{2F668E69-FFBA-48B7-B212-057D05FB3C49}" destId="{62268FEB-3E0F-4BD9-9DCF-EBB90E9C143D}" srcOrd="1" destOrd="0" parTransId="{6536421F-DBFC-4A6B-A794-F34B05F384A6}" sibTransId="{8F232DA6-50D1-4BFE-8178-1D855E13CA47}"/>
    <dgm:cxn modelId="{17A85632-D966-4CC7-8EA5-1C60D35B7A6D}" srcId="{2F668E69-FFBA-48B7-B212-057D05FB3C49}" destId="{AF5BDC64-14C9-4D86-AD0F-37029E223E54}" srcOrd="0" destOrd="0" parTransId="{697618A8-E944-4123-B676-61E6DA86536C}" sibTransId="{940F9A3F-9244-4FFE-A30B-B2F76AF661F3}"/>
    <dgm:cxn modelId="{24AE96A4-B0EE-4717-BA70-F9B54DF68376}" srcId="{2F668E69-FFBA-48B7-B212-057D05FB3C49}" destId="{1EF7714A-ADE9-47FA-B3B9-44BB4053E432}" srcOrd="6" destOrd="0" parTransId="{6A401B61-8D7B-4A16-86D3-F851AD7EB9EA}" sibTransId="{95419CF0-63D5-48D4-B9F8-9524F9104CB0}"/>
    <dgm:cxn modelId="{D98D59A6-11EC-4294-B817-9DD2E66008FB}" srcId="{2F668E69-FFBA-48B7-B212-057D05FB3C49}" destId="{E3980827-59FC-46AA-AD7A-F801EFB558E3}" srcOrd="14" destOrd="0" parTransId="{5ED9323E-C460-4847-A63B-BDDF012383BA}" sibTransId="{58826F55-A638-4A81-843A-0FD055A3026A}"/>
    <dgm:cxn modelId="{A9C02C2E-5F02-4EFB-9784-3F169ADD7D08}" type="presOf" srcId="{1EF7714A-ADE9-47FA-B3B9-44BB4053E432}" destId="{CEA2B5CA-1652-4A35-B569-3A722573F5F7}" srcOrd="0" destOrd="0" presId="urn:microsoft.com/office/officeart/2005/8/layout/vList2"/>
    <dgm:cxn modelId="{8A0DC65A-0A08-45B2-87C4-10A847A318C7}" type="presOf" srcId="{AF5BDC64-14C9-4D86-AD0F-37029E223E54}" destId="{41BE3C01-ED6F-44FB-A398-8BEC0E200A74}" srcOrd="0" destOrd="0" presId="urn:microsoft.com/office/officeart/2005/8/layout/vList2"/>
    <dgm:cxn modelId="{EC7C0E0F-4791-45E5-BCFA-DED50C539DF0}" srcId="{2F668E69-FFBA-48B7-B212-057D05FB3C49}" destId="{1C0AAAD1-D36E-4FD8-8C1E-02C27AC11550}" srcOrd="13" destOrd="0" parTransId="{2265DA82-3CA4-4F90-853E-77EFD3253F07}" sibTransId="{88F84189-4C9C-4742-A864-51A5DA310E46}"/>
    <dgm:cxn modelId="{010382DA-36F8-4803-8C97-216C75DA6808}" srcId="{2F668E69-FFBA-48B7-B212-057D05FB3C49}" destId="{99EB3C9D-4221-463D-9909-88A6E6FD4DC0}" srcOrd="3" destOrd="0" parTransId="{DA895FD3-48D7-48B3-9737-974A5F91746D}" sibTransId="{756D9499-5F7A-419A-954D-1DD5324D3DE4}"/>
    <dgm:cxn modelId="{0B036910-A9A9-4F46-81E2-A33A62B5476C}" srcId="{2F668E69-FFBA-48B7-B212-057D05FB3C49}" destId="{003C26C3-8E6E-4045-A81E-CE519CD5FF0B}" srcOrd="5" destOrd="0" parTransId="{99BE08EE-DE3A-496E-A92B-83A22608C18E}" sibTransId="{8951F43C-9AAE-4B5F-9873-DEEEF7478628}"/>
    <dgm:cxn modelId="{E022F888-E4BF-414F-A520-C000AD21ECB9}" srcId="{2F668E69-FFBA-48B7-B212-057D05FB3C49}" destId="{267CFF89-A6EF-401F-9237-00A3B7ADAAB3}" srcOrd="8" destOrd="0" parTransId="{39940CE8-684D-43FC-9269-76922F1E5E62}" sibTransId="{F15AF5EE-DB7D-4624-A7FE-889BD050683C}"/>
    <dgm:cxn modelId="{BC1E6AAD-9006-4558-A764-2E7AE663AD63}" srcId="{2F668E69-FFBA-48B7-B212-057D05FB3C49}" destId="{AD6DEFE7-E51D-4C88-A8CD-90B39AD448C9}" srcOrd="9" destOrd="0" parTransId="{29CDE63C-8B23-4301-A315-4CF2527D5C77}" sibTransId="{40927C8A-8235-4691-8A8B-624D70192550}"/>
    <dgm:cxn modelId="{A50D4DDB-6B98-464F-A7A2-26DD9D94D10F}" srcId="{2F668E69-FFBA-48B7-B212-057D05FB3C49}" destId="{9A9A37A2-D9B0-4562-BA15-B466C6AE1DA0}" srcOrd="2" destOrd="0" parTransId="{74BDFCC0-336C-44AC-BC6C-CEF41C17E5D1}" sibTransId="{F29C8F59-585E-4715-9486-E04D18A5A4C4}"/>
    <dgm:cxn modelId="{5A77753B-D44F-4A30-84F6-545DBACC06DE}" type="presOf" srcId="{2F668E69-FFBA-48B7-B212-057D05FB3C49}" destId="{166D2C54-5142-4449-9256-80DE121C87DE}" srcOrd="0" destOrd="0" presId="urn:microsoft.com/office/officeart/2005/8/layout/vList2"/>
    <dgm:cxn modelId="{2EC3983C-44E6-4D8D-A8A1-DB643E66F179}" type="presOf" srcId="{41B1DE0D-CBD3-4260-9AB0-76324B158C00}" destId="{E04EF0A5-7421-479E-A628-2686E1591C5A}" srcOrd="0" destOrd="0" presId="urn:microsoft.com/office/officeart/2005/8/layout/vList2"/>
    <dgm:cxn modelId="{802C151F-AFE7-438B-A0CB-0CD928EF3335}" type="presOf" srcId="{A22A47B5-2C88-49F1-BB82-1FB0A91C43A3}" destId="{8035616F-12CB-4B46-90EA-01FB09D6F503}" srcOrd="0" destOrd="0" presId="urn:microsoft.com/office/officeart/2005/8/layout/vList2"/>
    <dgm:cxn modelId="{8BE16AB5-0293-475C-8419-A82F9C23252D}" type="presOf" srcId="{003C26C3-8E6E-4045-A81E-CE519CD5FF0B}" destId="{DEDF0009-F6B7-451F-9160-78AF196F67BC}" srcOrd="0" destOrd="0" presId="urn:microsoft.com/office/officeart/2005/8/layout/vList2"/>
    <dgm:cxn modelId="{78E7F34E-1D9C-428F-ACF1-27DB4CD1B4C4}" srcId="{2F668E69-FFBA-48B7-B212-057D05FB3C49}" destId="{A22A47B5-2C88-49F1-BB82-1FB0A91C43A3}" srcOrd="4" destOrd="0" parTransId="{9515B488-E178-46FD-AE54-BF63F53FD052}" sibTransId="{F43C7F10-C08A-449C-9CB9-2BA5DD29552C}"/>
    <dgm:cxn modelId="{3BF0DC51-10F7-4619-8405-2D03A522D330}" type="presParOf" srcId="{166D2C54-5142-4449-9256-80DE121C87DE}" destId="{41BE3C01-ED6F-44FB-A398-8BEC0E200A74}" srcOrd="0" destOrd="0" presId="urn:microsoft.com/office/officeart/2005/8/layout/vList2"/>
    <dgm:cxn modelId="{73E59BA7-07A4-4854-B661-7A844D4E7828}" type="presParOf" srcId="{166D2C54-5142-4449-9256-80DE121C87DE}" destId="{76E7E568-60C9-4A0C-A2B8-92EC32D01DC1}" srcOrd="1" destOrd="0" presId="urn:microsoft.com/office/officeart/2005/8/layout/vList2"/>
    <dgm:cxn modelId="{AAF2C838-8291-4809-AFDF-8E4C07A2E7F7}" type="presParOf" srcId="{166D2C54-5142-4449-9256-80DE121C87DE}" destId="{08D059C0-DF0D-4A6F-A17B-22D01D487D91}" srcOrd="2" destOrd="0" presId="urn:microsoft.com/office/officeart/2005/8/layout/vList2"/>
    <dgm:cxn modelId="{772BEA09-228D-49A8-A495-FF28BB34CBBC}" type="presParOf" srcId="{166D2C54-5142-4449-9256-80DE121C87DE}" destId="{1DA3B781-3FAB-4126-858C-977AC88195E3}" srcOrd="3" destOrd="0" presId="urn:microsoft.com/office/officeart/2005/8/layout/vList2"/>
    <dgm:cxn modelId="{2845D290-31F1-47C9-8FC6-D270AB40768E}" type="presParOf" srcId="{166D2C54-5142-4449-9256-80DE121C87DE}" destId="{EFEA7D98-21CB-48C1-97CA-E8A55F6E6AAD}" srcOrd="4" destOrd="0" presId="urn:microsoft.com/office/officeart/2005/8/layout/vList2"/>
    <dgm:cxn modelId="{AE8E909E-87B9-4162-B46F-490EA334DA03}" type="presParOf" srcId="{166D2C54-5142-4449-9256-80DE121C87DE}" destId="{5BD35CC0-221B-466A-8A39-3D5E9D8540FD}" srcOrd="5" destOrd="0" presId="urn:microsoft.com/office/officeart/2005/8/layout/vList2"/>
    <dgm:cxn modelId="{BEC8B1DB-30E1-4D45-9807-07BE02F2F08B}" type="presParOf" srcId="{166D2C54-5142-4449-9256-80DE121C87DE}" destId="{19D53048-3510-441A-955A-CF5244366E4C}" srcOrd="6" destOrd="0" presId="urn:microsoft.com/office/officeart/2005/8/layout/vList2"/>
    <dgm:cxn modelId="{CFF284B5-7B38-49D8-8A00-07186451ECF3}" type="presParOf" srcId="{166D2C54-5142-4449-9256-80DE121C87DE}" destId="{3F9EE2AD-2C43-4742-8094-90134AECA03B}" srcOrd="7" destOrd="0" presId="urn:microsoft.com/office/officeart/2005/8/layout/vList2"/>
    <dgm:cxn modelId="{C19D9F4B-2116-4C15-BE74-EA5AF5C21EE5}" type="presParOf" srcId="{166D2C54-5142-4449-9256-80DE121C87DE}" destId="{8035616F-12CB-4B46-90EA-01FB09D6F503}" srcOrd="8" destOrd="0" presId="urn:microsoft.com/office/officeart/2005/8/layout/vList2"/>
    <dgm:cxn modelId="{3ADF2EA1-9CDD-4FD0-961E-D815040870F1}" type="presParOf" srcId="{166D2C54-5142-4449-9256-80DE121C87DE}" destId="{BA37F054-D90E-4B43-969E-9B3414408E18}" srcOrd="9" destOrd="0" presId="urn:microsoft.com/office/officeart/2005/8/layout/vList2"/>
    <dgm:cxn modelId="{90ED20EB-0CA6-47A1-89DD-85F17EF74421}" type="presParOf" srcId="{166D2C54-5142-4449-9256-80DE121C87DE}" destId="{DEDF0009-F6B7-451F-9160-78AF196F67BC}" srcOrd="10" destOrd="0" presId="urn:microsoft.com/office/officeart/2005/8/layout/vList2"/>
    <dgm:cxn modelId="{0D254D3C-5756-4C20-89E8-F9F9EC2BE76F}" type="presParOf" srcId="{166D2C54-5142-4449-9256-80DE121C87DE}" destId="{5B00BE9F-1E19-4295-B1DB-0700F66DF3ED}" srcOrd="11" destOrd="0" presId="urn:microsoft.com/office/officeart/2005/8/layout/vList2"/>
    <dgm:cxn modelId="{E3892110-5A17-490A-A827-4D87620BB0D4}" type="presParOf" srcId="{166D2C54-5142-4449-9256-80DE121C87DE}" destId="{CEA2B5CA-1652-4A35-B569-3A722573F5F7}" srcOrd="12" destOrd="0" presId="urn:microsoft.com/office/officeart/2005/8/layout/vList2"/>
    <dgm:cxn modelId="{57311777-514C-4E64-928F-26A0B2763D3A}" type="presParOf" srcId="{166D2C54-5142-4449-9256-80DE121C87DE}" destId="{CD927E2F-C445-40AE-93A2-7288E6D98D05}" srcOrd="13" destOrd="0" presId="urn:microsoft.com/office/officeart/2005/8/layout/vList2"/>
    <dgm:cxn modelId="{44B233D9-4302-4256-BDA9-6603401A34D0}" type="presParOf" srcId="{166D2C54-5142-4449-9256-80DE121C87DE}" destId="{E04EF0A5-7421-479E-A628-2686E1591C5A}" srcOrd="14" destOrd="0" presId="urn:microsoft.com/office/officeart/2005/8/layout/vList2"/>
    <dgm:cxn modelId="{B71CDCC7-5B78-4A1F-951C-EEEB72D79380}" type="presParOf" srcId="{166D2C54-5142-4449-9256-80DE121C87DE}" destId="{7773443E-71B4-4DAA-9CB5-42A2571AACBC}" srcOrd="15" destOrd="0" presId="urn:microsoft.com/office/officeart/2005/8/layout/vList2"/>
    <dgm:cxn modelId="{D5468A82-BA59-44CF-ABB5-1CD7CBD400DD}" type="presParOf" srcId="{166D2C54-5142-4449-9256-80DE121C87DE}" destId="{6A4DD6CB-1EDF-4021-94E4-5FCAA3B39EF4}" srcOrd="16" destOrd="0" presId="urn:microsoft.com/office/officeart/2005/8/layout/vList2"/>
    <dgm:cxn modelId="{E9AA2EE5-1115-4B53-B579-B12E6535559B}" type="presParOf" srcId="{166D2C54-5142-4449-9256-80DE121C87DE}" destId="{F541D1EB-3859-4731-9A66-9B3A8237BD27}" srcOrd="17" destOrd="0" presId="urn:microsoft.com/office/officeart/2005/8/layout/vList2"/>
    <dgm:cxn modelId="{85EB141F-C6C5-42F8-B0C9-1D5708EA753A}" type="presParOf" srcId="{166D2C54-5142-4449-9256-80DE121C87DE}" destId="{2F7FC821-45B8-44FE-9183-D1D5DA5FFC05}" srcOrd="18" destOrd="0" presId="urn:microsoft.com/office/officeart/2005/8/layout/vList2"/>
    <dgm:cxn modelId="{5AEB5457-A059-441A-93D1-D031FBD77ACD}" type="presParOf" srcId="{166D2C54-5142-4449-9256-80DE121C87DE}" destId="{A5EB8FCF-67CB-4F28-B3F2-4421A261957D}" srcOrd="19" destOrd="0" presId="urn:microsoft.com/office/officeart/2005/8/layout/vList2"/>
    <dgm:cxn modelId="{A36EA62F-E877-48D2-8552-E6AE127B3D81}" type="presParOf" srcId="{166D2C54-5142-4449-9256-80DE121C87DE}" destId="{BC1BD9A7-879F-4D2B-A41A-1F72A5C0A606}" srcOrd="20" destOrd="0" presId="urn:microsoft.com/office/officeart/2005/8/layout/vList2"/>
    <dgm:cxn modelId="{BB6424A1-68CE-4399-A962-9B9A52152A64}" type="presParOf" srcId="{166D2C54-5142-4449-9256-80DE121C87DE}" destId="{A773672B-D39C-473B-A867-B0F85D6AF566}" srcOrd="21" destOrd="0" presId="urn:microsoft.com/office/officeart/2005/8/layout/vList2"/>
    <dgm:cxn modelId="{C895681D-A132-474D-BD28-6CE710579743}" type="presParOf" srcId="{166D2C54-5142-4449-9256-80DE121C87DE}" destId="{9DF8D59C-67B0-4208-B14D-B5ED51E7C0A9}" srcOrd="22" destOrd="0" presId="urn:microsoft.com/office/officeart/2005/8/layout/vList2"/>
    <dgm:cxn modelId="{013BD6B2-BEAC-41CC-B7E6-7D5BCBD38D7E}" type="presParOf" srcId="{166D2C54-5142-4449-9256-80DE121C87DE}" destId="{13B65A0B-36D7-435D-AD9E-902C25C83CAE}" srcOrd="23" destOrd="0" presId="urn:microsoft.com/office/officeart/2005/8/layout/vList2"/>
    <dgm:cxn modelId="{8AD0FED9-F50C-44D2-8A0E-5A08FDA62E31}" type="presParOf" srcId="{166D2C54-5142-4449-9256-80DE121C87DE}" destId="{B6B87304-82D9-4491-9872-62CF8FB09B43}" srcOrd="24" destOrd="0" presId="urn:microsoft.com/office/officeart/2005/8/layout/vList2"/>
    <dgm:cxn modelId="{93593D56-8666-4120-B60F-02038B46D93F}" type="presParOf" srcId="{166D2C54-5142-4449-9256-80DE121C87DE}" destId="{BF872B45-B529-477D-907D-37A8B9C0D1C9}" srcOrd="25" destOrd="0" presId="urn:microsoft.com/office/officeart/2005/8/layout/vList2"/>
    <dgm:cxn modelId="{6315DFA0-95E1-46BC-910B-39F185251A8D}" type="presParOf" srcId="{166D2C54-5142-4449-9256-80DE121C87DE}" destId="{23D3E6C4-0EE1-4195-A9EF-982FC84E8544}" srcOrd="26" destOrd="0" presId="urn:microsoft.com/office/officeart/2005/8/layout/vList2"/>
    <dgm:cxn modelId="{9F49BCDF-75D4-494B-84B2-5ADE6ADBD012}" type="presParOf" srcId="{166D2C54-5142-4449-9256-80DE121C87DE}" destId="{4DEF94FE-0E72-4437-9AD3-21EEAF846902}" srcOrd="27" destOrd="0" presId="urn:microsoft.com/office/officeart/2005/8/layout/vList2"/>
    <dgm:cxn modelId="{F37CD53A-5AB9-4E44-9978-CC39ECF8582C}" type="presParOf" srcId="{166D2C54-5142-4449-9256-80DE121C87DE}" destId="{A023072D-318A-4B93-A9A8-5845760236DC}" srcOrd="2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5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F668E69-FFBA-48B7-B212-057D05FB3C49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GT"/>
        </a:p>
      </dgm:t>
    </dgm:pt>
    <dgm:pt modelId="{AF5BDC64-14C9-4D86-AD0F-37029E223E54}">
      <dgm:prSet phldrT="[Texto]"/>
      <dgm:spPr/>
      <dgm:t>
        <a:bodyPr/>
        <a:lstStyle/>
        <a:p>
          <a:r>
            <a:rPr lang="es-GT" dirty="0" smtClean="0"/>
            <a:t>Omisos</a:t>
          </a:r>
          <a:endParaRPr lang="es-GT" dirty="0"/>
        </a:p>
      </dgm:t>
    </dgm:pt>
    <dgm:pt modelId="{697618A8-E944-4123-B676-61E6DA86536C}" type="parTrans" cxnId="{17A85632-D966-4CC7-8EA5-1C60D35B7A6D}">
      <dgm:prSet/>
      <dgm:spPr/>
      <dgm:t>
        <a:bodyPr/>
        <a:lstStyle/>
        <a:p>
          <a:endParaRPr lang="es-GT"/>
        </a:p>
      </dgm:t>
    </dgm:pt>
    <dgm:pt modelId="{940F9A3F-9244-4FFE-A30B-B2F76AF661F3}" type="sibTrans" cxnId="{17A85632-D966-4CC7-8EA5-1C60D35B7A6D}">
      <dgm:prSet/>
      <dgm:spPr/>
      <dgm:t>
        <a:bodyPr/>
        <a:lstStyle/>
        <a:p>
          <a:endParaRPr lang="es-GT"/>
        </a:p>
      </dgm:t>
    </dgm:pt>
    <dgm:pt modelId="{62268FEB-3E0F-4BD9-9DCF-EBB90E9C143D}">
      <dgm:prSet phldrT="[Texto]"/>
      <dgm:spPr/>
      <dgm:t>
        <a:bodyPr/>
        <a:lstStyle/>
        <a:p>
          <a:r>
            <a:rPr lang="es-GT" dirty="0" smtClean="0"/>
            <a:t>Cobranza  (cuenta corriente)</a:t>
          </a:r>
          <a:endParaRPr lang="es-GT" dirty="0"/>
        </a:p>
      </dgm:t>
    </dgm:pt>
    <dgm:pt modelId="{6536421F-DBFC-4A6B-A794-F34B05F384A6}" type="parTrans" cxnId="{99E0AAD3-0BCE-47A6-A784-D262469737FB}">
      <dgm:prSet/>
      <dgm:spPr/>
      <dgm:t>
        <a:bodyPr/>
        <a:lstStyle/>
        <a:p>
          <a:endParaRPr lang="es-GT"/>
        </a:p>
      </dgm:t>
    </dgm:pt>
    <dgm:pt modelId="{8F232DA6-50D1-4BFE-8178-1D855E13CA47}" type="sibTrans" cxnId="{99E0AAD3-0BCE-47A6-A784-D262469737FB}">
      <dgm:prSet/>
      <dgm:spPr/>
      <dgm:t>
        <a:bodyPr/>
        <a:lstStyle/>
        <a:p>
          <a:endParaRPr lang="es-GT"/>
        </a:p>
      </dgm:t>
    </dgm:pt>
    <dgm:pt modelId="{79ABDEA9-9500-4FCD-BDBD-0835273D66F7}">
      <dgm:prSet phldrT="[Texto]"/>
      <dgm:spPr/>
      <dgm:t>
        <a:bodyPr/>
        <a:lstStyle/>
        <a:p>
          <a:r>
            <a:rPr lang="es-GT" dirty="0" smtClean="0"/>
            <a:t>Reten IVA</a:t>
          </a:r>
          <a:endParaRPr lang="es-GT" dirty="0"/>
        </a:p>
      </dgm:t>
    </dgm:pt>
    <dgm:pt modelId="{DC619D13-99A3-4B6D-831E-C84A8385A020}" type="parTrans" cxnId="{5F34F466-3DD4-4137-B3E4-BA2DFE4E212D}">
      <dgm:prSet/>
      <dgm:spPr/>
      <dgm:t>
        <a:bodyPr/>
        <a:lstStyle/>
        <a:p>
          <a:endParaRPr lang="es-GT"/>
        </a:p>
      </dgm:t>
    </dgm:pt>
    <dgm:pt modelId="{59D66184-B8E3-4034-8CF4-C04281DF36B7}" type="sibTrans" cxnId="{5F34F466-3DD4-4137-B3E4-BA2DFE4E212D}">
      <dgm:prSet/>
      <dgm:spPr/>
      <dgm:t>
        <a:bodyPr/>
        <a:lstStyle/>
        <a:p>
          <a:endParaRPr lang="es-GT"/>
        </a:p>
      </dgm:t>
    </dgm:pt>
    <dgm:pt modelId="{503932BC-97FB-449C-8601-CCB2332EF012}">
      <dgm:prSet phldrT="[Texto]"/>
      <dgm:spPr/>
      <dgm:t>
        <a:bodyPr/>
        <a:lstStyle/>
        <a:p>
          <a:r>
            <a:rPr lang="es-GT" dirty="0" smtClean="0"/>
            <a:t>Reten ISR</a:t>
          </a:r>
          <a:endParaRPr lang="es-GT" dirty="0"/>
        </a:p>
      </dgm:t>
    </dgm:pt>
    <dgm:pt modelId="{B5D59F41-2A77-4913-8D8D-0B6884F884B0}" type="parTrans" cxnId="{8D6A4C42-C28E-410F-8AC6-25D1E609A61D}">
      <dgm:prSet/>
      <dgm:spPr/>
      <dgm:t>
        <a:bodyPr/>
        <a:lstStyle/>
        <a:p>
          <a:endParaRPr lang="es-GT"/>
        </a:p>
      </dgm:t>
    </dgm:pt>
    <dgm:pt modelId="{CA7ACB17-0EAE-4692-815B-113A94C498BB}" type="sibTrans" cxnId="{8D6A4C42-C28E-410F-8AC6-25D1E609A61D}">
      <dgm:prSet/>
      <dgm:spPr/>
      <dgm:t>
        <a:bodyPr/>
        <a:lstStyle/>
        <a:p>
          <a:endParaRPr lang="es-GT"/>
        </a:p>
      </dgm:t>
    </dgm:pt>
    <dgm:pt modelId="{1C0AAAD1-D36E-4FD8-8C1E-02C27AC11550}">
      <dgm:prSet phldrT="[Texto]"/>
      <dgm:spPr/>
      <dgm:t>
        <a:bodyPr/>
        <a:lstStyle/>
        <a:p>
          <a:r>
            <a:rPr lang="es-GT" dirty="0" smtClean="0"/>
            <a:t>FISAT</a:t>
          </a:r>
          <a:endParaRPr lang="es-GT" dirty="0"/>
        </a:p>
      </dgm:t>
    </dgm:pt>
    <dgm:pt modelId="{2265DA82-3CA4-4F90-853E-77EFD3253F07}" type="parTrans" cxnId="{EC7C0E0F-4791-45E5-BCFA-DED50C539DF0}">
      <dgm:prSet/>
      <dgm:spPr/>
      <dgm:t>
        <a:bodyPr/>
        <a:lstStyle/>
        <a:p>
          <a:endParaRPr lang="es-GT"/>
        </a:p>
      </dgm:t>
    </dgm:pt>
    <dgm:pt modelId="{88F84189-4C9C-4742-A864-51A5DA310E46}" type="sibTrans" cxnId="{EC7C0E0F-4791-45E5-BCFA-DED50C539DF0}">
      <dgm:prSet/>
      <dgm:spPr/>
      <dgm:t>
        <a:bodyPr/>
        <a:lstStyle/>
        <a:p>
          <a:endParaRPr lang="es-GT"/>
        </a:p>
      </dgm:t>
    </dgm:pt>
    <dgm:pt modelId="{E3980827-59FC-46AA-AD7A-F801EFB558E3}">
      <dgm:prSet phldrT="[Texto]"/>
      <dgm:spPr/>
      <dgm:t>
        <a:bodyPr/>
        <a:lstStyle/>
        <a:p>
          <a:r>
            <a:rPr lang="es-GT" dirty="0" smtClean="0"/>
            <a:t>AUDIEN</a:t>
          </a:r>
          <a:endParaRPr lang="es-GT" dirty="0"/>
        </a:p>
      </dgm:t>
    </dgm:pt>
    <dgm:pt modelId="{5ED9323E-C460-4847-A63B-BDDF012383BA}" type="parTrans" cxnId="{D98D59A6-11EC-4294-B817-9DD2E66008FB}">
      <dgm:prSet/>
      <dgm:spPr/>
      <dgm:t>
        <a:bodyPr/>
        <a:lstStyle/>
        <a:p>
          <a:endParaRPr lang="es-GT"/>
        </a:p>
      </dgm:t>
    </dgm:pt>
    <dgm:pt modelId="{58826F55-A638-4A81-843A-0FD055A3026A}" type="sibTrans" cxnId="{D98D59A6-11EC-4294-B817-9DD2E66008FB}">
      <dgm:prSet/>
      <dgm:spPr/>
      <dgm:t>
        <a:bodyPr/>
        <a:lstStyle/>
        <a:p>
          <a:endParaRPr lang="es-GT"/>
        </a:p>
      </dgm:t>
    </dgm:pt>
    <dgm:pt modelId="{ED95EE5D-7F53-429B-9B45-AA496D0674CC}">
      <dgm:prSet phldrT="[Texto]"/>
      <dgm:spPr/>
      <dgm:t>
        <a:bodyPr/>
        <a:lstStyle/>
        <a:p>
          <a:r>
            <a:rPr lang="es-GT" dirty="0" smtClean="0"/>
            <a:t>PREFISCALIZACIÓN</a:t>
          </a:r>
          <a:endParaRPr lang="es-GT" dirty="0"/>
        </a:p>
      </dgm:t>
    </dgm:pt>
    <dgm:pt modelId="{162FC5C2-81E4-4112-B8CB-22E39F017668}" type="parTrans" cxnId="{323E23BA-9C8C-4A27-A675-7453032358C2}">
      <dgm:prSet/>
      <dgm:spPr/>
      <dgm:t>
        <a:bodyPr/>
        <a:lstStyle/>
        <a:p>
          <a:endParaRPr lang="es-GT"/>
        </a:p>
      </dgm:t>
    </dgm:pt>
    <dgm:pt modelId="{8D78590C-26AE-4966-A5CC-BAF0F8C49FB9}" type="sibTrans" cxnId="{323E23BA-9C8C-4A27-A675-7453032358C2}">
      <dgm:prSet/>
      <dgm:spPr/>
      <dgm:t>
        <a:bodyPr/>
        <a:lstStyle/>
        <a:p>
          <a:endParaRPr lang="es-GT"/>
        </a:p>
      </dgm:t>
    </dgm:pt>
    <dgm:pt modelId="{396C62D6-3456-47E9-8406-49B3F05EC373}">
      <dgm:prSet phldrT="[Texto]"/>
      <dgm:spPr/>
      <dgm:t>
        <a:bodyPr/>
        <a:lstStyle/>
        <a:p>
          <a:r>
            <a:rPr lang="es-GT" dirty="0" smtClean="0"/>
            <a:t>FISCALIZACIÓN</a:t>
          </a:r>
          <a:endParaRPr lang="es-GT" dirty="0"/>
        </a:p>
      </dgm:t>
    </dgm:pt>
    <dgm:pt modelId="{762555CA-EC86-4DEF-9E1C-FFDBD021796B}" type="parTrans" cxnId="{73900D97-2304-49B5-B0E6-468BA3C28601}">
      <dgm:prSet/>
      <dgm:spPr/>
      <dgm:t>
        <a:bodyPr/>
        <a:lstStyle/>
        <a:p>
          <a:endParaRPr lang="es-GT"/>
        </a:p>
      </dgm:t>
    </dgm:pt>
    <dgm:pt modelId="{A5B6A5F2-6D16-4153-B775-F093950FEEEB}" type="sibTrans" cxnId="{73900D97-2304-49B5-B0E6-468BA3C28601}">
      <dgm:prSet/>
      <dgm:spPr/>
      <dgm:t>
        <a:bodyPr/>
        <a:lstStyle/>
        <a:p>
          <a:endParaRPr lang="es-GT"/>
        </a:p>
      </dgm:t>
    </dgm:pt>
    <dgm:pt modelId="{5A622293-FB2C-41F0-8F51-C0767CC6269D}">
      <dgm:prSet phldrT="[Texto]"/>
      <dgm:spPr/>
      <dgm:t>
        <a:bodyPr/>
        <a:lstStyle/>
        <a:p>
          <a:r>
            <a:rPr lang="es-GT" dirty="0" smtClean="0"/>
            <a:t>Bancario o RTU</a:t>
          </a:r>
          <a:endParaRPr lang="es-GT" dirty="0"/>
        </a:p>
      </dgm:t>
    </dgm:pt>
    <dgm:pt modelId="{1BED5A5C-FD41-4DD1-871B-7F7090FAD4C5}" type="parTrans" cxnId="{02AC2113-95BD-4D4B-8A79-609C2A846961}">
      <dgm:prSet/>
      <dgm:spPr/>
      <dgm:t>
        <a:bodyPr/>
        <a:lstStyle/>
        <a:p>
          <a:endParaRPr lang="es-GT"/>
        </a:p>
      </dgm:t>
    </dgm:pt>
    <dgm:pt modelId="{F7450308-0AFA-4017-8917-96926497AA2F}" type="sibTrans" cxnId="{02AC2113-95BD-4D4B-8A79-609C2A846961}">
      <dgm:prSet/>
      <dgm:spPr/>
      <dgm:t>
        <a:bodyPr/>
        <a:lstStyle/>
        <a:p>
          <a:endParaRPr lang="es-GT"/>
        </a:p>
      </dgm:t>
    </dgm:pt>
    <dgm:pt modelId="{FB5F912C-E979-446F-8FE4-1ED0E0BCB100}">
      <dgm:prSet phldrT="[Texto]"/>
      <dgm:spPr/>
      <dgm:t>
        <a:bodyPr/>
        <a:lstStyle/>
        <a:p>
          <a:r>
            <a:rPr lang="es-GT" dirty="0" smtClean="0"/>
            <a:t>Bancario o RTU</a:t>
          </a:r>
          <a:endParaRPr lang="es-GT" dirty="0"/>
        </a:p>
      </dgm:t>
    </dgm:pt>
    <dgm:pt modelId="{547331D6-C136-4D0E-A621-CF9C107CB64E}" type="parTrans" cxnId="{15F2DA18-C4F1-42F8-9959-633625E2F8BB}">
      <dgm:prSet/>
      <dgm:spPr/>
      <dgm:t>
        <a:bodyPr/>
        <a:lstStyle/>
        <a:p>
          <a:endParaRPr lang="es-GT"/>
        </a:p>
      </dgm:t>
    </dgm:pt>
    <dgm:pt modelId="{630D16CD-9DE7-4350-A149-7AD151E318DF}" type="sibTrans" cxnId="{15F2DA18-C4F1-42F8-9959-633625E2F8BB}">
      <dgm:prSet/>
      <dgm:spPr/>
      <dgm:t>
        <a:bodyPr/>
        <a:lstStyle/>
        <a:p>
          <a:endParaRPr lang="es-GT"/>
        </a:p>
      </dgm:t>
    </dgm:pt>
    <dgm:pt modelId="{166D2C54-5142-4449-9256-80DE121C87DE}" type="pres">
      <dgm:prSet presAssocID="{2F668E69-FFBA-48B7-B212-057D05FB3C4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GT"/>
        </a:p>
      </dgm:t>
    </dgm:pt>
    <dgm:pt modelId="{11785DEE-3656-4278-8C60-DC013FE8A360}" type="pres">
      <dgm:prSet presAssocID="{ED95EE5D-7F53-429B-9B45-AA496D0674CC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D67772D0-86B0-446A-B901-F9EC590983C9}" type="pres">
      <dgm:prSet presAssocID="{ED95EE5D-7F53-429B-9B45-AA496D0674CC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E06F6676-E612-4FDB-A664-5323C9FD62C5}" type="pres">
      <dgm:prSet presAssocID="{396C62D6-3456-47E9-8406-49B3F05EC373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070D549C-26A8-4385-A482-90BC9BF6F97A}" type="pres">
      <dgm:prSet presAssocID="{396C62D6-3456-47E9-8406-49B3F05EC373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s-GT"/>
        </a:p>
      </dgm:t>
    </dgm:pt>
  </dgm:ptLst>
  <dgm:cxnLst>
    <dgm:cxn modelId="{EC7C0E0F-4791-45E5-BCFA-DED50C539DF0}" srcId="{396C62D6-3456-47E9-8406-49B3F05EC373}" destId="{1C0AAAD1-D36E-4FD8-8C1E-02C27AC11550}" srcOrd="3" destOrd="0" parTransId="{2265DA82-3CA4-4F90-853E-77EFD3253F07}" sibTransId="{88F84189-4C9C-4742-A864-51A5DA310E46}"/>
    <dgm:cxn modelId="{5F34F466-3DD4-4137-B3E4-BA2DFE4E212D}" srcId="{396C62D6-3456-47E9-8406-49B3F05EC373}" destId="{79ABDEA9-9500-4FCD-BDBD-0835273D66F7}" srcOrd="1" destOrd="0" parTransId="{DC619D13-99A3-4B6D-831E-C84A8385A020}" sibTransId="{59D66184-B8E3-4034-8CF4-C04281DF36B7}"/>
    <dgm:cxn modelId="{17A85632-D966-4CC7-8EA5-1C60D35B7A6D}" srcId="{ED95EE5D-7F53-429B-9B45-AA496D0674CC}" destId="{AF5BDC64-14C9-4D86-AD0F-37029E223E54}" srcOrd="1" destOrd="0" parTransId="{697618A8-E944-4123-B676-61E6DA86536C}" sibTransId="{940F9A3F-9244-4FFE-A30B-B2F76AF661F3}"/>
    <dgm:cxn modelId="{1DF73DB0-E3A6-4F97-90BD-E0E9CD6331D4}" type="presOf" srcId="{FB5F912C-E979-446F-8FE4-1ED0E0BCB100}" destId="{D67772D0-86B0-446A-B901-F9EC590983C9}" srcOrd="0" destOrd="0" presId="urn:microsoft.com/office/officeart/2005/8/layout/vList2"/>
    <dgm:cxn modelId="{FF5306CA-4CEC-46F7-80FF-87FD7C83CAD1}" type="presOf" srcId="{503932BC-97FB-449C-8601-CCB2332EF012}" destId="{070D549C-26A8-4385-A482-90BC9BF6F97A}" srcOrd="0" destOrd="2" presId="urn:microsoft.com/office/officeart/2005/8/layout/vList2"/>
    <dgm:cxn modelId="{723C87DC-002B-4FEE-BAAF-B561E2CDE355}" type="presOf" srcId="{ED95EE5D-7F53-429B-9B45-AA496D0674CC}" destId="{11785DEE-3656-4278-8C60-DC013FE8A360}" srcOrd="0" destOrd="0" presId="urn:microsoft.com/office/officeart/2005/8/layout/vList2"/>
    <dgm:cxn modelId="{0D5AE0FA-9EBC-4D78-8B51-5BA7D0A39CEE}" type="presOf" srcId="{2F668E69-FFBA-48B7-B212-057D05FB3C49}" destId="{166D2C54-5142-4449-9256-80DE121C87DE}" srcOrd="0" destOrd="0" presId="urn:microsoft.com/office/officeart/2005/8/layout/vList2"/>
    <dgm:cxn modelId="{13B9F920-4EC7-471B-B30A-20B91349AE9B}" type="presOf" srcId="{62268FEB-3E0F-4BD9-9DCF-EBB90E9C143D}" destId="{D67772D0-86B0-446A-B901-F9EC590983C9}" srcOrd="0" destOrd="2" presId="urn:microsoft.com/office/officeart/2005/8/layout/vList2"/>
    <dgm:cxn modelId="{323E23BA-9C8C-4A27-A675-7453032358C2}" srcId="{2F668E69-FFBA-48B7-B212-057D05FB3C49}" destId="{ED95EE5D-7F53-429B-9B45-AA496D0674CC}" srcOrd="0" destOrd="0" parTransId="{162FC5C2-81E4-4112-B8CB-22E39F017668}" sibTransId="{8D78590C-26AE-4966-A5CC-BAF0F8C49FB9}"/>
    <dgm:cxn modelId="{99E0AAD3-0BCE-47A6-A784-D262469737FB}" srcId="{ED95EE5D-7F53-429B-9B45-AA496D0674CC}" destId="{62268FEB-3E0F-4BD9-9DCF-EBB90E9C143D}" srcOrd="2" destOrd="0" parTransId="{6536421F-DBFC-4A6B-A794-F34B05F384A6}" sibTransId="{8F232DA6-50D1-4BFE-8178-1D855E13CA47}"/>
    <dgm:cxn modelId="{73900D97-2304-49B5-B0E6-468BA3C28601}" srcId="{2F668E69-FFBA-48B7-B212-057D05FB3C49}" destId="{396C62D6-3456-47E9-8406-49B3F05EC373}" srcOrd="1" destOrd="0" parTransId="{762555CA-EC86-4DEF-9E1C-FFDBD021796B}" sibTransId="{A5B6A5F2-6D16-4153-B775-F093950FEEEB}"/>
    <dgm:cxn modelId="{1C9B00D2-EC3A-44E7-BA72-1117D9B1B0EA}" type="presOf" srcId="{AF5BDC64-14C9-4D86-AD0F-37029E223E54}" destId="{D67772D0-86B0-446A-B901-F9EC590983C9}" srcOrd="0" destOrd="1" presId="urn:microsoft.com/office/officeart/2005/8/layout/vList2"/>
    <dgm:cxn modelId="{5088695A-2949-46E6-BAA1-D137D8858EF6}" type="presOf" srcId="{E3980827-59FC-46AA-AD7A-F801EFB558E3}" destId="{070D549C-26A8-4385-A482-90BC9BF6F97A}" srcOrd="0" destOrd="4" presId="urn:microsoft.com/office/officeart/2005/8/layout/vList2"/>
    <dgm:cxn modelId="{D98D59A6-11EC-4294-B817-9DD2E66008FB}" srcId="{396C62D6-3456-47E9-8406-49B3F05EC373}" destId="{E3980827-59FC-46AA-AD7A-F801EFB558E3}" srcOrd="4" destOrd="0" parTransId="{5ED9323E-C460-4847-A63B-BDDF012383BA}" sibTransId="{58826F55-A638-4A81-843A-0FD055A3026A}"/>
    <dgm:cxn modelId="{02AC2113-95BD-4D4B-8A79-609C2A846961}" srcId="{396C62D6-3456-47E9-8406-49B3F05EC373}" destId="{5A622293-FB2C-41F0-8F51-C0767CC6269D}" srcOrd="0" destOrd="0" parTransId="{1BED5A5C-FD41-4DD1-871B-7F7090FAD4C5}" sibTransId="{F7450308-0AFA-4017-8917-96926497AA2F}"/>
    <dgm:cxn modelId="{8D6A4C42-C28E-410F-8AC6-25D1E609A61D}" srcId="{396C62D6-3456-47E9-8406-49B3F05EC373}" destId="{503932BC-97FB-449C-8601-CCB2332EF012}" srcOrd="2" destOrd="0" parTransId="{B5D59F41-2A77-4913-8D8D-0B6884F884B0}" sibTransId="{CA7ACB17-0EAE-4692-815B-113A94C498BB}"/>
    <dgm:cxn modelId="{15F2DA18-C4F1-42F8-9959-633625E2F8BB}" srcId="{ED95EE5D-7F53-429B-9B45-AA496D0674CC}" destId="{FB5F912C-E979-446F-8FE4-1ED0E0BCB100}" srcOrd="0" destOrd="0" parTransId="{547331D6-C136-4D0E-A621-CF9C107CB64E}" sibTransId="{630D16CD-9DE7-4350-A149-7AD151E318DF}"/>
    <dgm:cxn modelId="{30D5B426-E9A4-454B-93EA-1EE1F6029BDF}" type="presOf" srcId="{5A622293-FB2C-41F0-8F51-C0767CC6269D}" destId="{070D549C-26A8-4385-A482-90BC9BF6F97A}" srcOrd="0" destOrd="0" presId="urn:microsoft.com/office/officeart/2005/8/layout/vList2"/>
    <dgm:cxn modelId="{72257170-8313-4247-B174-607D14235270}" type="presOf" srcId="{396C62D6-3456-47E9-8406-49B3F05EC373}" destId="{E06F6676-E612-4FDB-A664-5323C9FD62C5}" srcOrd="0" destOrd="0" presId="urn:microsoft.com/office/officeart/2005/8/layout/vList2"/>
    <dgm:cxn modelId="{26AC390D-41A3-4F60-96E8-C73532F29D07}" type="presOf" srcId="{79ABDEA9-9500-4FCD-BDBD-0835273D66F7}" destId="{070D549C-26A8-4385-A482-90BC9BF6F97A}" srcOrd="0" destOrd="1" presId="urn:microsoft.com/office/officeart/2005/8/layout/vList2"/>
    <dgm:cxn modelId="{78CDA75E-2218-4800-B9CE-971865076E9E}" type="presOf" srcId="{1C0AAAD1-D36E-4FD8-8C1E-02C27AC11550}" destId="{070D549C-26A8-4385-A482-90BC9BF6F97A}" srcOrd="0" destOrd="3" presId="urn:microsoft.com/office/officeart/2005/8/layout/vList2"/>
    <dgm:cxn modelId="{61EBA14F-8A4B-4B06-8E5B-79C0567BCCC8}" type="presParOf" srcId="{166D2C54-5142-4449-9256-80DE121C87DE}" destId="{11785DEE-3656-4278-8C60-DC013FE8A360}" srcOrd="0" destOrd="0" presId="urn:microsoft.com/office/officeart/2005/8/layout/vList2"/>
    <dgm:cxn modelId="{6288EB2D-40E1-4D20-B3B9-CAC19506A4D2}" type="presParOf" srcId="{166D2C54-5142-4449-9256-80DE121C87DE}" destId="{D67772D0-86B0-446A-B901-F9EC590983C9}" srcOrd="1" destOrd="0" presId="urn:microsoft.com/office/officeart/2005/8/layout/vList2"/>
    <dgm:cxn modelId="{83E8D7B3-1978-471B-A39F-99E93BF683F0}" type="presParOf" srcId="{166D2C54-5142-4449-9256-80DE121C87DE}" destId="{E06F6676-E612-4FDB-A664-5323C9FD62C5}" srcOrd="2" destOrd="0" presId="urn:microsoft.com/office/officeart/2005/8/layout/vList2"/>
    <dgm:cxn modelId="{AFC3F5E2-6A94-4679-B4BA-FE25B01C0BD8}" type="presParOf" srcId="{166D2C54-5142-4449-9256-80DE121C87DE}" destId="{070D549C-26A8-4385-A482-90BC9BF6F97A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5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1A18D4D-5FF6-4735-9893-0CDA18587775}" type="doc">
      <dgm:prSet loTypeId="urn:microsoft.com/office/officeart/2005/8/layout/vList6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GT"/>
        </a:p>
      </dgm:t>
    </dgm:pt>
    <dgm:pt modelId="{A7739E5E-34D2-4EC5-AF12-E16A0BA91D42}">
      <dgm:prSet phldrT="[Texto]"/>
      <dgm:spPr/>
      <dgm:t>
        <a:bodyPr/>
        <a:lstStyle/>
        <a:p>
          <a:r>
            <a:rPr lang="es-GT" dirty="0" smtClean="0"/>
            <a:t>Entrada</a:t>
          </a:r>
          <a:endParaRPr lang="es-GT" dirty="0"/>
        </a:p>
      </dgm:t>
    </dgm:pt>
    <dgm:pt modelId="{F5528221-F47C-4D29-B82A-8993B30E49DC}" type="parTrans" cxnId="{28D801D1-EB32-4BA8-84F8-08652EDFCABE}">
      <dgm:prSet/>
      <dgm:spPr/>
      <dgm:t>
        <a:bodyPr/>
        <a:lstStyle/>
        <a:p>
          <a:endParaRPr lang="es-GT"/>
        </a:p>
      </dgm:t>
    </dgm:pt>
    <dgm:pt modelId="{C864FAF1-B5CE-4745-BD4A-602C93F22BCD}" type="sibTrans" cxnId="{28D801D1-EB32-4BA8-84F8-08652EDFCABE}">
      <dgm:prSet/>
      <dgm:spPr/>
      <dgm:t>
        <a:bodyPr/>
        <a:lstStyle/>
        <a:p>
          <a:endParaRPr lang="es-GT"/>
        </a:p>
      </dgm:t>
    </dgm:pt>
    <dgm:pt modelId="{FE70D7BB-3F0F-4EB1-8C3F-D471693BBCEF}">
      <dgm:prSet phldrT="[Texto]"/>
      <dgm:spPr/>
      <dgm:t>
        <a:bodyPr/>
        <a:lstStyle/>
        <a:p>
          <a:r>
            <a:rPr lang="es-GT" dirty="0" smtClean="0"/>
            <a:t>Declaraguate</a:t>
          </a:r>
          <a:endParaRPr lang="es-GT" dirty="0"/>
        </a:p>
      </dgm:t>
    </dgm:pt>
    <dgm:pt modelId="{E515D22A-31FC-46D3-B744-AA0F95CD6F37}" type="parTrans" cxnId="{2FCB8CD2-39D3-43A3-9088-9132E7CE2E02}">
      <dgm:prSet/>
      <dgm:spPr/>
      <dgm:t>
        <a:bodyPr/>
        <a:lstStyle/>
        <a:p>
          <a:endParaRPr lang="es-GT"/>
        </a:p>
      </dgm:t>
    </dgm:pt>
    <dgm:pt modelId="{B37F41AB-6C7A-4A4E-9CB3-9240B963E75B}" type="sibTrans" cxnId="{2FCB8CD2-39D3-43A3-9088-9132E7CE2E02}">
      <dgm:prSet/>
      <dgm:spPr/>
      <dgm:t>
        <a:bodyPr/>
        <a:lstStyle/>
        <a:p>
          <a:endParaRPr lang="es-GT"/>
        </a:p>
      </dgm:t>
    </dgm:pt>
    <dgm:pt modelId="{57E18B47-B71B-477D-A75A-F93790A97049}">
      <dgm:prSet phldrT="[Texto]"/>
      <dgm:spPr/>
      <dgm:t>
        <a:bodyPr/>
        <a:lstStyle/>
        <a:p>
          <a:r>
            <a:rPr lang="es-GT" dirty="0" smtClean="0"/>
            <a:t>Control </a:t>
          </a:r>
          <a:endParaRPr lang="es-GT" dirty="0"/>
        </a:p>
      </dgm:t>
    </dgm:pt>
    <dgm:pt modelId="{8B124EAA-3267-4EDD-B9E8-A5EB90022409}" type="parTrans" cxnId="{704A6217-B5EF-4B03-AD78-3C2FACE9BD2C}">
      <dgm:prSet/>
      <dgm:spPr/>
      <dgm:t>
        <a:bodyPr/>
        <a:lstStyle/>
        <a:p>
          <a:endParaRPr lang="es-GT"/>
        </a:p>
      </dgm:t>
    </dgm:pt>
    <dgm:pt modelId="{A5646280-5474-4D7E-9288-0DB31DA7C68D}" type="sibTrans" cxnId="{704A6217-B5EF-4B03-AD78-3C2FACE9BD2C}">
      <dgm:prSet/>
      <dgm:spPr/>
      <dgm:t>
        <a:bodyPr/>
        <a:lstStyle/>
        <a:p>
          <a:endParaRPr lang="es-GT"/>
        </a:p>
      </dgm:t>
    </dgm:pt>
    <dgm:pt modelId="{8C91C871-2165-4740-8691-1DFCF3908F80}">
      <dgm:prSet phldrT="[Texto]"/>
      <dgm:spPr/>
      <dgm:t>
        <a:bodyPr/>
        <a:lstStyle/>
        <a:p>
          <a:r>
            <a:rPr lang="es-GT" dirty="0" smtClean="0"/>
            <a:t>Cuenta Corriente</a:t>
          </a:r>
          <a:endParaRPr lang="es-GT" dirty="0"/>
        </a:p>
      </dgm:t>
    </dgm:pt>
    <dgm:pt modelId="{DF96FD78-B24E-41FE-8341-C4AA6FD77E59}" type="parTrans" cxnId="{69AF0C93-BCDC-44BC-B973-0E2A5954B03F}">
      <dgm:prSet/>
      <dgm:spPr/>
      <dgm:t>
        <a:bodyPr/>
        <a:lstStyle/>
        <a:p>
          <a:endParaRPr lang="es-GT"/>
        </a:p>
      </dgm:t>
    </dgm:pt>
    <dgm:pt modelId="{7BB1B40C-48BC-4A91-A76C-349FC896AFE5}" type="sibTrans" cxnId="{69AF0C93-BCDC-44BC-B973-0E2A5954B03F}">
      <dgm:prSet/>
      <dgm:spPr/>
      <dgm:t>
        <a:bodyPr/>
        <a:lstStyle/>
        <a:p>
          <a:endParaRPr lang="es-GT"/>
        </a:p>
      </dgm:t>
    </dgm:pt>
    <dgm:pt modelId="{7C5F6E44-9704-4C69-AAC5-630EAB8FA2BE}">
      <dgm:prSet phldrT="[Texto]"/>
      <dgm:spPr/>
      <dgm:t>
        <a:bodyPr/>
        <a:lstStyle/>
        <a:p>
          <a:r>
            <a:rPr lang="es-GT" dirty="0" smtClean="0"/>
            <a:t>Seguimiento</a:t>
          </a:r>
          <a:endParaRPr lang="es-GT" dirty="0"/>
        </a:p>
      </dgm:t>
    </dgm:pt>
    <dgm:pt modelId="{915E6716-B2E1-466B-B4D9-EE8EF6D39362}" type="parTrans" cxnId="{96C7B94B-13C7-4903-9D1A-219D180BC948}">
      <dgm:prSet/>
      <dgm:spPr/>
      <dgm:t>
        <a:bodyPr/>
        <a:lstStyle/>
        <a:p>
          <a:endParaRPr lang="es-GT"/>
        </a:p>
      </dgm:t>
    </dgm:pt>
    <dgm:pt modelId="{3A1CACBD-91A0-46EA-B005-1F063F1F1B70}" type="sibTrans" cxnId="{96C7B94B-13C7-4903-9D1A-219D180BC948}">
      <dgm:prSet/>
      <dgm:spPr/>
      <dgm:t>
        <a:bodyPr/>
        <a:lstStyle/>
        <a:p>
          <a:endParaRPr lang="es-GT"/>
        </a:p>
      </dgm:t>
    </dgm:pt>
    <dgm:pt modelId="{2D67BE3B-8AD0-490E-A160-0DFB99DCFF9F}">
      <dgm:prSet phldrT="[Texto]"/>
      <dgm:spPr/>
      <dgm:t>
        <a:bodyPr/>
        <a:lstStyle/>
        <a:p>
          <a:r>
            <a:rPr lang="es-GT" dirty="0" smtClean="0"/>
            <a:t>Data </a:t>
          </a:r>
          <a:r>
            <a:rPr lang="es-GT" dirty="0" err="1" smtClean="0"/>
            <a:t>Warehouse</a:t>
          </a:r>
          <a:endParaRPr lang="es-GT" dirty="0"/>
        </a:p>
      </dgm:t>
    </dgm:pt>
    <dgm:pt modelId="{2DBD6078-082E-4502-83F0-4D27056790E8}" type="parTrans" cxnId="{F5D3EBA0-D505-40C4-A5C1-2FEB66EBE6C7}">
      <dgm:prSet/>
      <dgm:spPr/>
      <dgm:t>
        <a:bodyPr/>
        <a:lstStyle/>
        <a:p>
          <a:endParaRPr lang="es-GT"/>
        </a:p>
      </dgm:t>
    </dgm:pt>
    <dgm:pt modelId="{B6A42742-1A09-442F-BC31-119AF4B9377D}" type="sibTrans" cxnId="{F5D3EBA0-D505-40C4-A5C1-2FEB66EBE6C7}">
      <dgm:prSet/>
      <dgm:spPr/>
      <dgm:t>
        <a:bodyPr/>
        <a:lstStyle/>
        <a:p>
          <a:endParaRPr lang="es-GT"/>
        </a:p>
      </dgm:t>
    </dgm:pt>
    <dgm:pt modelId="{136C3730-0DAD-420F-BFFA-E5226024A299}">
      <dgm:prSet phldrT="[Texto]"/>
      <dgm:spPr/>
      <dgm:t>
        <a:bodyPr/>
        <a:lstStyle/>
        <a:p>
          <a:r>
            <a:rPr lang="es-GT" dirty="0" err="1" smtClean="0"/>
            <a:t>Fisat</a:t>
          </a:r>
          <a:endParaRPr lang="es-GT" dirty="0"/>
        </a:p>
      </dgm:t>
    </dgm:pt>
    <dgm:pt modelId="{FA05B6B2-D3B5-40F4-B5A1-AF8E36E4503E}" type="parTrans" cxnId="{628AFDB0-89C1-40B9-94C5-37F0FB5BBD76}">
      <dgm:prSet/>
      <dgm:spPr/>
      <dgm:t>
        <a:bodyPr/>
        <a:lstStyle/>
        <a:p>
          <a:endParaRPr lang="es-GT"/>
        </a:p>
      </dgm:t>
    </dgm:pt>
    <dgm:pt modelId="{965ACA3B-64D4-4134-8241-2331C78D9D17}" type="sibTrans" cxnId="{628AFDB0-89C1-40B9-94C5-37F0FB5BBD76}">
      <dgm:prSet/>
      <dgm:spPr/>
      <dgm:t>
        <a:bodyPr/>
        <a:lstStyle/>
        <a:p>
          <a:endParaRPr lang="es-GT"/>
        </a:p>
      </dgm:t>
    </dgm:pt>
    <dgm:pt modelId="{43956AC2-7C6E-45A5-A61A-CC02D62368F3}">
      <dgm:prSet phldrT="[Texto]"/>
      <dgm:spPr/>
      <dgm:t>
        <a:bodyPr/>
        <a:lstStyle/>
        <a:p>
          <a:r>
            <a:rPr lang="es-GT" dirty="0" smtClean="0"/>
            <a:t>Expedientes</a:t>
          </a:r>
          <a:endParaRPr lang="es-GT" dirty="0"/>
        </a:p>
      </dgm:t>
    </dgm:pt>
    <dgm:pt modelId="{5A21B827-8C26-4975-8ACA-52EBA8A9C6A3}" type="parTrans" cxnId="{1B62E236-43BE-48E6-9A98-69BB05100B5C}">
      <dgm:prSet/>
      <dgm:spPr/>
      <dgm:t>
        <a:bodyPr/>
        <a:lstStyle/>
        <a:p>
          <a:endParaRPr lang="es-GT"/>
        </a:p>
      </dgm:t>
    </dgm:pt>
    <dgm:pt modelId="{1145B9E1-D5D5-4684-A575-1193436170CA}" type="sibTrans" cxnId="{1B62E236-43BE-48E6-9A98-69BB05100B5C}">
      <dgm:prSet/>
      <dgm:spPr/>
      <dgm:t>
        <a:bodyPr/>
        <a:lstStyle/>
        <a:p>
          <a:endParaRPr lang="es-GT"/>
        </a:p>
      </dgm:t>
    </dgm:pt>
    <dgm:pt modelId="{F02B555D-C75F-446E-A513-29F07C836FB7}">
      <dgm:prSet phldrT="[Texto]"/>
      <dgm:spPr/>
      <dgm:t>
        <a:bodyPr/>
        <a:lstStyle/>
        <a:p>
          <a:r>
            <a:rPr lang="es-GT" dirty="0" smtClean="0"/>
            <a:t>Omisos</a:t>
          </a:r>
          <a:endParaRPr lang="es-GT" dirty="0"/>
        </a:p>
      </dgm:t>
    </dgm:pt>
    <dgm:pt modelId="{42A111EC-B667-4954-8948-E7094365FB41}" type="parTrans" cxnId="{39AD7A6C-8731-488D-8CE5-CF0F035FE4EF}">
      <dgm:prSet/>
      <dgm:spPr/>
      <dgm:t>
        <a:bodyPr/>
        <a:lstStyle/>
        <a:p>
          <a:endParaRPr lang="es-GT"/>
        </a:p>
      </dgm:t>
    </dgm:pt>
    <dgm:pt modelId="{98B40152-2E12-492F-A4D1-4B82F578D9A4}" type="sibTrans" cxnId="{39AD7A6C-8731-488D-8CE5-CF0F035FE4EF}">
      <dgm:prSet/>
      <dgm:spPr/>
      <dgm:t>
        <a:bodyPr/>
        <a:lstStyle/>
        <a:p>
          <a:endParaRPr lang="es-GT"/>
        </a:p>
      </dgm:t>
    </dgm:pt>
    <dgm:pt modelId="{C774F6AB-8106-49CE-9376-0052CFFF2A32}">
      <dgm:prSet phldrT="[Texto]"/>
      <dgm:spPr/>
      <dgm:t>
        <a:bodyPr/>
        <a:lstStyle/>
        <a:p>
          <a:r>
            <a:rPr lang="es-GT" dirty="0" smtClean="0"/>
            <a:t>Cobranza</a:t>
          </a:r>
          <a:endParaRPr lang="es-GT" dirty="0"/>
        </a:p>
      </dgm:t>
    </dgm:pt>
    <dgm:pt modelId="{3D54416C-D247-4C6D-8EDB-431FF80B1FAD}" type="parTrans" cxnId="{089D0072-FA1E-41B6-929B-9680B0B6AFEC}">
      <dgm:prSet/>
      <dgm:spPr/>
      <dgm:t>
        <a:bodyPr/>
        <a:lstStyle/>
        <a:p>
          <a:endParaRPr lang="es-GT"/>
        </a:p>
      </dgm:t>
    </dgm:pt>
    <dgm:pt modelId="{C2176079-32A5-42B1-A04F-2E2CB4B74AEE}" type="sibTrans" cxnId="{089D0072-FA1E-41B6-929B-9680B0B6AFEC}">
      <dgm:prSet/>
      <dgm:spPr/>
      <dgm:t>
        <a:bodyPr/>
        <a:lstStyle/>
        <a:p>
          <a:endParaRPr lang="es-GT"/>
        </a:p>
      </dgm:t>
    </dgm:pt>
    <dgm:pt modelId="{1CC9D68B-5AC4-4582-B16C-C7405703D21F}" type="pres">
      <dgm:prSet presAssocID="{51A18D4D-5FF6-4735-9893-0CDA18587775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s-GT"/>
        </a:p>
      </dgm:t>
    </dgm:pt>
    <dgm:pt modelId="{6A2221D6-FA71-4883-B6DB-CEF1996D4964}" type="pres">
      <dgm:prSet presAssocID="{A7739E5E-34D2-4EC5-AF12-E16A0BA91D42}" presName="linNode" presStyleCnt="0"/>
      <dgm:spPr/>
    </dgm:pt>
    <dgm:pt modelId="{582FEB79-AB59-4284-9226-8870D76DADB3}" type="pres">
      <dgm:prSet presAssocID="{A7739E5E-34D2-4EC5-AF12-E16A0BA91D42}" presName="parent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558DD336-6414-467E-8080-E291A79B26E1}" type="pres">
      <dgm:prSet presAssocID="{A7739E5E-34D2-4EC5-AF12-E16A0BA91D42}" presName="childShp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192F593F-EEAD-41DA-BB51-4DF0041015EE}" type="pres">
      <dgm:prSet presAssocID="{C864FAF1-B5CE-4745-BD4A-602C93F22BCD}" presName="spacing" presStyleCnt="0"/>
      <dgm:spPr/>
    </dgm:pt>
    <dgm:pt modelId="{4B4482CF-AE95-45DD-AB8D-E88CD2D0BDF0}" type="pres">
      <dgm:prSet presAssocID="{57E18B47-B71B-477D-A75A-F93790A97049}" presName="linNode" presStyleCnt="0"/>
      <dgm:spPr/>
    </dgm:pt>
    <dgm:pt modelId="{224B8336-6F90-46CE-9732-F5A904C77388}" type="pres">
      <dgm:prSet presAssocID="{57E18B47-B71B-477D-A75A-F93790A97049}" presName="parentShp" presStyleLbl="node1" presStyleIdx="1" presStyleCnt="3" custLinFactNeighborX="-4902" custLinFactNeighborY="1430">
        <dgm:presLayoutVars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1E8B8171-86C2-4B8A-8088-65DC68F3C757}" type="pres">
      <dgm:prSet presAssocID="{57E18B47-B71B-477D-A75A-F93790A97049}" presName="childShp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E11B63A7-1829-45B1-8834-05F2D39B6A14}" type="pres">
      <dgm:prSet presAssocID="{A5646280-5474-4D7E-9288-0DB31DA7C68D}" presName="spacing" presStyleCnt="0"/>
      <dgm:spPr/>
    </dgm:pt>
    <dgm:pt modelId="{4C378C21-08CF-4613-803E-988BCB8B8E18}" type="pres">
      <dgm:prSet presAssocID="{7C5F6E44-9704-4C69-AAC5-630EAB8FA2BE}" presName="linNode" presStyleCnt="0"/>
      <dgm:spPr/>
    </dgm:pt>
    <dgm:pt modelId="{2F1582E0-A70B-44C3-89DD-09BFE583443B}" type="pres">
      <dgm:prSet presAssocID="{7C5F6E44-9704-4C69-AAC5-630EAB8FA2BE}" presName="parent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D22A149E-F6BB-4A48-8DEB-946CA473B6CD}" type="pres">
      <dgm:prSet presAssocID="{7C5F6E44-9704-4C69-AAC5-630EAB8FA2BE}" presName="childShp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GT"/>
        </a:p>
      </dgm:t>
    </dgm:pt>
  </dgm:ptLst>
  <dgm:cxnLst>
    <dgm:cxn modelId="{9B0C609D-B17F-4CC5-8A96-487AAF20B7F2}" type="presOf" srcId="{A7739E5E-34D2-4EC5-AF12-E16A0BA91D42}" destId="{582FEB79-AB59-4284-9226-8870D76DADB3}" srcOrd="0" destOrd="0" presId="urn:microsoft.com/office/officeart/2005/8/layout/vList6"/>
    <dgm:cxn modelId="{1B62E236-43BE-48E6-9A98-69BB05100B5C}" srcId="{7C5F6E44-9704-4C69-AAC5-630EAB8FA2BE}" destId="{43956AC2-7C6E-45A5-A61A-CC02D62368F3}" srcOrd="2" destOrd="0" parTransId="{5A21B827-8C26-4975-8ACA-52EBA8A9C6A3}" sibTransId="{1145B9E1-D5D5-4684-A575-1193436170CA}"/>
    <dgm:cxn modelId="{7E473A95-2D26-40FF-8D25-63590904B2EF}" type="presOf" srcId="{51A18D4D-5FF6-4735-9893-0CDA18587775}" destId="{1CC9D68B-5AC4-4582-B16C-C7405703D21F}" srcOrd="0" destOrd="0" presId="urn:microsoft.com/office/officeart/2005/8/layout/vList6"/>
    <dgm:cxn modelId="{1372E642-9F1E-4AE1-9835-3F4E4FB64DAB}" type="presOf" srcId="{43956AC2-7C6E-45A5-A61A-CC02D62368F3}" destId="{D22A149E-F6BB-4A48-8DEB-946CA473B6CD}" srcOrd="0" destOrd="2" presId="urn:microsoft.com/office/officeart/2005/8/layout/vList6"/>
    <dgm:cxn modelId="{985F064B-6AFE-455D-9A9C-A82069FB78AF}" type="presOf" srcId="{C774F6AB-8106-49CE-9376-0052CFFF2A32}" destId="{1E8B8171-86C2-4B8A-8088-65DC68F3C757}" srcOrd="0" destOrd="2" presId="urn:microsoft.com/office/officeart/2005/8/layout/vList6"/>
    <dgm:cxn modelId="{69AF0C93-BCDC-44BC-B973-0E2A5954B03F}" srcId="{57E18B47-B71B-477D-A75A-F93790A97049}" destId="{8C91C871-2165-4740-8691-1DFCF3908F80}" srcOrd="0" destOrd="0" parTransId="{DF96FD78-B24E-41FE-8341-C4AA6FD77E59}" sibTransId="{7BB1B40C-48BC-4A91-A76C-349FC896AFE5}"/>
    <dgm:cxn modelId="{803BD354-6DE5-475E-B3E3-FD580F068F96}" type="presOf" srcId="{7C5F6E44-9704-4C69-AAC5-630EAB8FA2BE}" destId="{2F1582E0-A70B-44C3-89DD-09BFE583443B}" srcOrd="0" destOrd="0" presId="urn:microsoft.com/office/officeart/2005/8/layout/vList6"/>
    <dgm:cxn modelId="{20B27415-F09B-4B5D-B349-BDF5C4D8DF66}" type="presOf" srcId="{FE70D7BB-3F0F-4EB1-8C3F-D471693BBCEF}" destId="{558DD336-6414-467E-8080-E291A79B26E1}" srcOrd="0" destOrd="0" presId="urn:microsoft.com/office/officeart/2005/8/layout/vList6"/>
    <dgm:cxn modelId="{4D9B06A0-35E8-4D49-A148-1C7112E2213E}" type="presOf" srcId="{2D67BE3B-8AD0-490E-A160-0DFB99DCFF9F}" destId="{D22A149E-F6BB-4A48-8DEB-946CA473B6CD}" srcOrd="0" destOrd="0" presId="urn:microsoft.com/office/officeart/2005/8/layout/vList6"/>
    <dgm:cxn modelId="{F5D3EBA0-D505-40C4-A5C1-2FEB66EBE6C7}" srcId="{7C5F6E44-9704-4C69-AAC5-630EAB8FA2BE}" destId="{2D67BE3B-8AD0-490E-A160-0DFB99DCFF9F}" srcOrd="0" destOrd="0" parTransId="{2DBD6078-082E-4502-83F0-4D27056790E8}" sibTransId="{B6A42742-1A09-442F-BC31-119AF4B9377D}"/>
    <dgm:cxn modelId="{39AD7A6C-8731-488D-8CE5-CF0F035FE4EF}" srcId="{57E18B47-B71B-477D-A75A-F93790A97049}" destId="{F02B555D-C75F-446E-A513-29F07C836FB7}" srcOrd="1" destOrd="0" parTransId="{42A111EC-B667-4954-8948-E7094365FB41}" sibTransId="{98B40152-2E12-492F-A4D1-4B82F578D9A4}"/>
    <dgm:cxn modelId="{704A6217-B5EF-4B03-AD78-3C2FACE9BD2C}" srcId="{51A18D4D-5FF6-4735-9893-0CDA18587775}" destId="{57E18B47-B71B-477D-A75A-F93790A97049}" srcOrd="1" destOrd="0" parTransId="{8B124EAA-3267-4EDD-B9E8-A5EB90022409}" sibTransId="{A5646280-5474-4D7E-9288-0DB31DA7C68D}"/>
    <dgm:cxn modelId="{0F5A90D6-50E5-442F-BC4B-16B0CF152BBF}" type="presOf" srcId="{8C91C871-2165-4740-8691-1DFCF3908F80}" destId="{1E8B8171-86C2-4B8A-8088-65DC68F3C757}" srcOrd="0" destOrd="0" presId="urn:microsoft.com/office/officeart/2005/8/layout/vList6"/>
    <dgm:cxn modelId="{2FCB8CD2-39D3-43A3-9088-9132E7CE2E02}" srcId="{A7739E5E-34D2-4EC5-AF12-E16A0BA91D42}" destId="{FE70D7BB-3F0F-4EB1-8C3F-D471693BBCEF}" srcOrd="0" destOrd="0" parTransId="{E515D22A-31FC-46D3-B744-AA0F95CD6F37}" sibTransId="{B37F41AB-6C7A-4A4E-9CB3-9240B963E75B}"/>
    <dgm:cxn modelId="{C94AABFC-5D8B-4EC8-8105-4D0E4028851F}" type="presOf" srcId="{F02B555D-C75F-446E-A513-29F07C836FB7}" destId="{1E8B8171-86C2-4B8A-8088-65DC68F3C757}" srcOrd="0" destOrd="1" presId="urn:microsoft.com/office/officeart/2005/8/layout/vList6"/>
    <dgm:cxn modelId="{D4730017-1488-4C49-B39F-070256AEE307}" type="presOf" srcId="{57E18B47-B71B-477D-A75A-F93790A97049}" destId="{224B8336-6F90-46CE-9732-F5A904C77388}" srcOrd="0" destOrd="0" presId="urn:microsoft.com/office/officeart/2005/8/layout/vList6"/>
    <dgm:cxn modelId="{28D801D1-EB32-4BA8-84F8-08652EDFCABE}" srcId="{51A18D4D-5FF6-4735-9893-0CDA18587775}" destId="{A7739E5E-34D2-4EC5-AF12-E16A0BA91D42}" srcOrd="0" destOrd="0" parTransId="{F5528221-F47C-4D29-B82A-8993B30E49DC}" sibTransId="{C864FAF1-B5CE-4745-BD4A-602C93F22BCD}"/>
    <dgm:cxn modelId="{628AFDB0-89C1-40B9-94C5-37F0FB5BBD76}" srcId="{7C5F6E44-9704-4C69-AAC5-630EAB8FA2BE}" destId="{136C3730-0DAD-420F-BFFA-E5226024A299}" srcOrd="1" destOrd="0" parTransId="{FA05B6B2-D3B5-40F4-B5A1-AF8E36E4503E}" sibTransId="{965ACA3B-64D4-4134-8241-2331C78D9D17}"/>
    <dgm:cxn modelId="{089D0072-FA1E-41B6-929B-9680B0B6AFEC}" srcId="{57E18B47-B71B-477D-A75A-F93790A97049}" destId="{C774F6AB-8106-49CE-9376-0052CFFF2A32}" srcOrd="2" destOrd="0" parTransId="{3D54416C-D247-4C6D-8EDB-431FF80B1FAD}" sibTransId="{C2176079-32A5-42B1-A04F-2E2CB4B74AEE}"/>
    <dgm:cxn modelId="{96C7B94B-13C7-4903-9D1A-219D180BC948}" srcId="{51A18D4D-5FF6-4735-9893-0CDA18587775}" destId="{7C5F6E44-9704-4C69-AAC5-630EAB8FA2BE}" srcOrd="2" destOrd="0" parTransId="{915E6716-B2E1-466B-B4D9-EE8EF6D39362}" sibTransId="{3A1CACBD-91A0-46EA-B005-1F063F1F1B70}"/>
    <dgm:cxn modelId="{F4F347C1-4563-44E7-A7D4-D59A4E82C50B}" type="presOf" srcId="{136C3730-0DAD-420F-BFFA-E5226024A299}" destId="{D22A149E-F6BB-4A48-8DEB-946CA473B6CD}" srcOrd="0" destOrd="1" presId="urn:microsoft.com/office/officeart/2005/8/layout/vList6"/>
    <dgm:cxn modelId="{A6897B19-5E69-4018-958D-AA30FBE9F825}" type="presParOf" srcId="{1CC9D68B-5AC4-4582-B16C-C7405703D21F}" destId="{6A2221D6-FA71-4883-B6DB-CEF1996D4964}" srcOrd="0" destOrd="0" presId="urn:microsoft.com/office/officeart/2005/8/layout/vList6"/>
    <dgm:cxn modelId="{58282CB2-86BF-456E-B809-17A701916A56}" type="presParOf" srcId="{6A2221D6-FA71-4883-B6DB-CEF1996D4964}" destId="{582FEB79-AB59-4284-9226-8870D76DADB3}" srcOrd="0" destOrd="0" presId="urn:microsoft.com/office/officeart/2005/8/layout/vList6"/>
    <dgm:cxn modelId="{D263B844-669C-49D5-807E-CDADBEEB34D5}" type="presParOf" srcId="{6A2221D6-FA71-4883-B6DB-CEF1996D4964}" destId="{558DD336-6414-467E-8080-E291A79B26E1}" srcOrd="1" destOrd="0" presId="urn:microsoft.com/office/officeart/2005/8/layout/vList6"/>
    <dgm:cxn modelId="{6316B10B-9473-4BE2-B77A-4A0BD1F261BF}" type="presParOf" srcId="{1CC9D68B-5AC4-4582-B16C-C7405703D21F}" destId="{192F593F-EEAD-41DA-BB51-4DF0041015EE}" srcOrd="1" destOrd="0" presId="urn:microsoft.com/office/officeart/2005/8/layout/vList6"/>
    <dgm:cxn modelId="{FC5EE05A-86D3-47E8-A244-2A547F54031E}" type="presParOf" srcId="{1CC9D68B-5AC4-4582-B16C-C7405703D21F}" destId="{4B4482CF-AE95-45DD-AB8D-E88CD2D0BDF0}" srcOrd="2" destOrd="0" presId="urn:microsoft.com/office/officeart/2005/8/layout/vList6"/>
    <dgm:cxn modelId="{FB1E71BB-7244-41EB-92DA-5C811DAD33DF}" type="presParOf" srcId="{4B4482CF-AE95-45DD-AB8D-E88CD2D0BDF0}" destId="{224B8336-6F90-46CE-9732-F5A904C77388}" srcOrd="0" destOrd="0" presId="urn:microsoft.com/office/officeart/2005/8/layout/vList6"/>
    <dgm:cxn modelId="{BBED6850-A1F5-4CDC-AC38-188533A57472}" type="presParOf" srcId="{4B4482CF-AE95-45DD-AB8D-E88CD2D0BDF0}" destId="{1E8B8171-86C2-4B8A-8088-65DC68F3C757}" srcOrd="1" destOrd="0" presId="urn:microsoft.com/office/officeart/2005/8/layout/vList6"/>
    <dgm:cxn modelId="{4D707934-A955-4217-9C01-9A5D17FE3C57}" type="presParOf" srcId="{1CC9D68B-5AC4-4582-B16C-C7405703D21F}" destId="{E11B63A7-1829-45B1-8834-05F2D39B6A14}" srcOrd="3" destOrd="0" presId="urn:microsoft.com/office/officeart/2005/8/layout/vList6"/>
    <dgm:cxn modelId="{5C4EF876-E9F5-4546-8ACB-78FFD282B301}" type="presParOf" srcId="{1CC9D68B-5AC4-4582-B16C-C7405703D21F}" destId="{4C378C21-08CF-4613-803E-988BCB8B8E18}" srcOrd="4" destOrd="0" presId="urn:microsoft.com/office/officeart/2005/8/layout/vList6"/>
    <dgm:cxn modelId="{557CA0A7-7CBB-4146-BA3C-40CD615A0E7E}" type="presParOf" srcId="{4C378C21-08CF-4613-803E-988BCB8B8E18}" destId="{2F1582E0-A70B-44C3-89DD-09BFE583443B}" srcOrd="0" destOrd="0" presId="urn:microsoft.com/office/officeart/2005/8/layout/vList6"/>
    <dgm:cxn modelId="{20361D1C-B720-435F-89DB-1D97C44F591F}" type="presParOf" srcId="{4C378C21-08CF-4613-803E-988BCB8B8E18}" destId="{D22A149E-F6BB-4A48-8DEB-946CA473B6CD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5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13FF4E4-0C3B-42AA-8D71-02EF4381CC6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GT"/>
        </a:p>
      </dgm:t>
    </dgm:pt>
    <dgm:pt modelId="{2DA111F4-D1AB-427D-8A2A-D2FC75B8AC93}">
      <dgm:prSet phldrT="[Texto]"/>
      <dgm:spPr/>
      <dgm:t>
        <a:bodyPr/>
        <a:lstStyle/>
        <a:p>
          <a:r>
            <a:rPr lang="es-GT" dirty="0" smtClean="0"/>
            <a:t>Bebidas (Alcohólicas y no alcohólicas)</a:t>
          </a:r>
          <a:endParaRPr lang="es-GT" dirty="0"/>
        </a:p>
      </dgm:t>
    </dgm:pt>
    <dgm:pt modelId="{F7630BFF-8D1D-41CC-BF6D-4B20B9233A2C}" type="parTrans" cxnId="{FEF2613E-57FC-463A-B673-055BAE761D96}">
      <dgm:prSet/>
      <dgm:spPr/>
      <dgm:t>
        <a:bodyPr/>
        <a:lstStyle/>
        <a:p>
          <a:endParaRPr lang="es-GT"/>
        </a:p>
      </dgm:t>
    </dgm:pt>
    <dgm:pt modelId="{D63D9531-3629-46DB-BD33-9272FC5A50F5}" type="sibTrans" cxnId="{FEF2613E-57FC-463A-B673-055BAE761D96}">
      <dgm:prSet/>
      <dgm:spPr/>
      <dgm:t>
        <a:bodyPr/>
        <a:lstStyle/>
        <a:p>
          <a:endParaRPr lang="es-GT"/>
        </a:p>
      </dgm:t>
    </dgm:pt>
    <dgm:pt modelId="{3BBC25DB-C83F-4FD9-BC52-89146BEFF32F}">
      <dgm:prSet phldrT="[Texto]"/>
      <dgm:spPr/>
      <dgm:t>
        <a:bodyPr/>
        <a:lstStyle/>
        <a:p>
          <a:r>
            <a:rPr lang="es-GT" dirty="0" smtClean="0"/>
            <a:t>Tabaco</a:t>
          </a:r>
          <a:endParaRPr lang="es-GT" dirty="0"/>
        </a:p>
      </dgm:t>
    </dgm:pt>
    <dgm:pt modelId="{DDDCA3CF-F542-4163-B9FB-4F23A241751C}" type="parTrans" cxnId="{9DFAA560-608C-4C2F-8128-B7728E4BD5DE}">
      <dgm:prSet/>
      <dgm:spPr/>
      <dgm:t>
        <a:bodyPr/>
        <a:lstStyle/>
        <a:p>
          <a:endParaRPr lang="es-GT"/>
        </a:p>
      </dgm:t>
    </dgm:pt>
    <dgm:pt modelId="{8182D3D0-D5B2-4B50-83EB-81FDF24C1B1D}" type="sibTrans" cxnId="{9DFAA560-608C-4C2F-8128-B7728E4BD5DE}">
      <dgm:prSet/>
      <dgm:spPr/>
      <dgm:t>
        <a:bodyPr/>
        <a:lstStyle/>
        <a:p>
          <a:endParaRPr lang="es-GT"/>
        </a:p>
      </dgm:t>
    </dgm:pt>
    <dgm:pt modelId="{26D9F75D-A2D5-4D2C-B46F-0AB4CE490314}">
      <dgm:prSet phldrT="[Texto]"/>
      <dgm:spPr/>
      <dgm:t>
        <a:bodyPr/>
        <a:lstStyle/>
        <a:p>
          <a:r>
            <a:rPr lang="es-GT" dirty="0" smtClean="0"/>
            <a:t>Cemento</a:t>
          </a:r>
          <a:endParaRPr lang="es-GT" dirty="0"/>
        </a:p>
      </dgm:t>
    </dgm:pt>
    <dgm:pt modelId="{24867A5F-AC5A-4DB6-82B5-2820ECF46009}" type="parTrans" cxnId="{C5F50774-B8E6-49D7-967D-49328B4D1E24}">
      <dgm:prSet/>
      <dgm:spPr/>
      <dgm:t>
        <a:bodyPr/>
        <a:lstStyle/>
        <a:p>
          <a:endParaRPr lang="es-GT"/>
        </a:p>
      </dgm:t>
    </dgm:pt>
    <dgm:pt modelId="{3E23BF09-0EF8-4591-8110-87E7B92C67CB}" type="sibTrans" cxnId="{C5F50774-B8E6-49D7-967D-49328B4D1E24}">
      <dgm:prSet/>
      <dgm:spPr/>
      <dgm:t>
        <a:bodyPr/>
        <a:lstStyle/>
        <a:p>
          <a:endParaRPr lang="es-GT"/>
        </a:p>
      </dgm:t>
    </dgm:pt>
    <dgm:pt modelId="{D375B209-8421-4624-A0E4-93F66B0A4BF1}">
      <dgm:prSet phldrT="[Texto]"/>
      <dgm:spPr/>
      <dgm:t>
        <a:bodyPr/>
        <a:lstStyle/>
        <a:p>
          <a:r>
            <a:rPr lang="es-GT" dirty="0" smtClean="0"/>
            <a:t>Combustibles derivados del petróleo</a:t>
          </a:r>
          <a:endParaRPr lang="es-GT" dirty="0"/>
        </a:p>
      </dgm:t>
    </dgm:pt>
    <dgm:pt modelId="{3C4F2AED-556A-4B39-A3AA-4BE22B409874}" type="parTrans" cxnId="{ED9FC1F5-B7C9-4473-8F18-10BD8FECF580}">
      <dgm:prSet/>
      <dgm:spPr/>
      <dgm:t>
        <a:bodyPr/>
        <a:lstStyle/>
        <a:p>
          <a:endParaRPr lang="es-GT"/>
        </a:p>
      </dgm:t>
    </dgm:pt>
    <dgm:pt modelId="{3536538F-6BF7-45E7-BF86-CBA0C7380DBE}" type="sibTrans" cxnId="{ED9FC1F5-B7C9-4473-8F18-10BD8FECF580}">
      <dgm:prSet/>
      <dgm:spPr/>
      <dgm:t>
        <a:bodyPr/>
        <a:lstStyle/>
        <a:p>
          <a:endParaRPr lang="es-GT"/>
        </a:p>
      </dgm:t>
    </dgm:pt>
    <dgm:pt modelId="{CA3DA032-CFB4-46F5-9DE8-75BEEB08F0CB}" type="pres">
      <dgm:prSet presAssocID="{613FF4E4-0C3B-42AA-8D71-02EF4381CC6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GT"/>
        </a:p>
      </dgm:t>
    </dgm:pt>
    <dgm:pt modelId="{5650DD74-03C5-473E-83B8-0EC48AA024E5}" type="pres">
      <dgm:prSet presAssocID="{2DA111F4-D1AB-427D-8A2A-D2FC75B8AC93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2F0F17EE-AB9F-4A14-8030-85DB96AF2631}" type="pres">
      <dgm:prSet presAssocID="{D63D9531-3629-46DB-BD33-9272FC5A50F5}" presName="spacer" presStyleCnt="0"/>
      <dgm:spPr/>
    </dgm:pt>
    <dgm:pt modelId="{EBDEE84B-F660-4E81-865A-472A5446C974}" type="pres">
      <dgm:prSet presAssocID="{3BBC25DB-C83F-4FD9-BC52-89146BEFF32F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572BEFB7-4A63-4EE1-9B64-1485C51F6AEA}" type="pres">
      <dgm:prSet presAssocID="{8182D3D0-D5B2-4B50-83EB-81FDF24C1B1D}" presName="spacer" presStyleCnt="0"/>
      <dgm:spPr/>
    </dgm:pt>
    <dgm:pt modelId="{766EBB14-D279-4998-808F-6B4FF85F6B15}" type="pres">
      <dgm:prSet presAssocID="{26D9F75D-A2D5-4D2C-B46F-0AB4CE490314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A630C370-6E18-40C9-AC51-0AF19FCAC626}" type="pres">
      <dgm:prSet presAssocID="{3E23BF09-0EF8-4591-8110-87E7B92C67CB}" presName="spacer" presStyleCnt="0"/>
      <dgm:spPr/>
    </dgm:pt>
    <dgm:pt modelId="{3459A219-4D22-4D48-BD75-D7C845E8C19E}" type="pres">
      <dgm:prSet presAssocID="{D375B209-8421-4624-A0E4-93F66B0A4BF1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GT"/>
        </a:p>
      </dgm:t>
    </dgm:pt>
  </dgm:ptLst>
  <dgm:cxnLst>
    <dgm:cxn modelId="{C5F50774-B8E6-49D7-967D-49328B4D1E24}" srcId="{613FF4E4-0C3B-42AA-8D71-02EF4381CC63}" destId="{26D9F75D-A2D5-4D2C-B46F-0AB4CE490314}" srcOrd="2" destOrd="0" parTransId="{24867A5F-AC5A-4DB6-82B5-2820ECF46009}" sibTransId="{3E23BF09-0EF8-4591-8110-87E7B92C67CB}"/>
    <dgm:cxn modelId="{FEF2613E-57FC-463A-B673-055BAE761D96}" srcId="{613FF4E4-0C3B-42AA-8D71-02EF4381CC63}" destId="{2DA111F4-D1AB-427D-8A2A-D2FC75B8AC93}" srcOrd="0" destOrd="0" parTransId="{F7630BFF-8D1D-41CC-BF6D-4B20B9233A2C}" sibTransId="{D63D9531-3629-46DB-BD33-9272FC5A50F5}"/>
    <dgm:cxn modelId="{ED9FC1F5-B7C9-4473-8F18-10BD8FECF580}" srcId="{613FF4E4-0C3B-42AA-8D71-02EF4381CC63}" destId="{D375B209-8421-4624-A0E4-93F66B0A4BF1}" srcOrd="3" destOrd="0" parTransId="{3C4F2AED-556A-4B39-A3AA-4BE22B409874}" sibTransId="{3536538F-6BF7-45E7-BF86-CBA0C7380DBE}"/>
    <dgm:cxn modelId="{79BE9D29-6608-4C10-B6F4-E808511888F6}" type="presOf" srcId="{613FF4E4-0C3B-42AA-8D71-02EF4381CC63}" destId="{CA3DA032-CFB4-46F5-9DE8-75BEEB08F0CB}" srcOrd="0" destOrd="0" presId="urn:microsoft.com/office/officeart/2005/8/layout/vList2"/>
    <dgm:cxn modelId="{6D5F259B-93A4-4FA0-9F1B-DA0BF8167098}" type="presOf" srcId="{3BBC25DB-C83F-4FD9-BC52-89146BEFF32F}" destId="{EBDEE84B-F660-4E81-865A-472A5446C974}" srcOrd="0" destOrd="0" presId="urn:microsoft.com/office/officeart/2005/8/layout/vList2"/>
    <dgm:cxn modelId="{D351FFD1-B93F-4E96-A5F7-5A12E9B7E4E2}" type="presOf" srcId="{D375B209-8421-4624-A0E4-93F66B0A4BF1}" destId="{3459A219-4D22-4D48-BD75-D7C845E8C19E}" srcOrd="0" destOrd="0" presId="urn:microsoft.com/office/officeart/2005/8/layout/vList2"/>
    <dgm:cxn modelId="{B7A657B0-45EF-4695-9DB3-01EF6135ACFF}" type="presOf" srcId="{2DA111F4-D1AB-427D-8A2A-D2FC75B8AC93}" destId="{5650DD74-03C5-473E-83B8-0EC48AA024E5}" srcOrd="0" destOrd="0" presId="urn:microsoft.com/office/officeart/2005/8/layout/vList2"/>
    <dgm:cxn modelId="{9DFAA560-608C-4C2F-8128-B7728E4BD5DE}" srcId="{613FF4E4-0C3B-42AA-8D71-02EF4381CC63}" destId="{3BBC25DB-C83F-4FD9-BC52-89146BEFF32F}" srcOrd="1" destOrd="0" parTransId="{DDDCA3CF-F542-4163-B9FB-4F23A241751C}" sibTransId="{8182D3D0-D5B2-4B50-83EB-81FDF24C1B1D}"/>
    <dgm:cxn modelId="{5A8ED5CD-19F1-4EE2-9C30-12F1589419C8}" type="presOf" srcId="{26D9F75D-A2D5-4D2C-B46F-0AB4CE490314}" destId="{766EBB14-D279-4998-808F-6B4FF85F6B15}" srcOrd="0" destOrd="0" presId="urn:microsoft.com/office/officeart/2005/8/layout/vList2"/>
    <dgm:cxn modelId="{B63F69C8-F013-419C-BF7A-A351D77E03CA}" type="presParOf" srcId="{CA3DA032-CFB4-46F5-9DE8-75BEEB08F0CB}" destId="{5650DD74-03C5-473E-83B8-0EC48AA024E5}" srcOrd="0" destOrd="0" presId="urn:microsoft.com/office/officeart/2005/8/layout/vList2"/>
    <dgm:cxn modelId="{80F14B77-D3E2-4769-8C2B-8910B861D9DC}" type="presParOf" srcId="{CA3DA032-CFB4-46F5-9DE8-75BEEB08F0CB}" destId="{2F0F17EE-AB9F-4A14-8030-85DB96AF2631}" srcOrd="1" destOrd="0" presId="urn:microsoft.com/office/officeart/2005/8/layout/vList2"/>
    <dgm:cxn modelId="{696D9A99-E355-4190-8B87-F83BE37403DD}" type="presParOf" srcId="{CA3DA032-CFB4-46F5-9DE8-75BEEB08F0CB}" destId="{EBDEE84B-F660-4E81-865A-472A5446C974}" srcOrd="2" destOrd="0" presId="urn:microsoft.com/office/officeart/2005/8/layout/vList2"/>
    <dgm:cxn modelId="{6CEB1005-8707-48FE-9D84-9DBAC8244CBF}" type="presParOf" srcId="{CA3DA032-CFB4-46F5-9DE8-75BEEB08F0CB}" destId="{572BEFB7-4A63-4EE1-9B64-1485C51F6AEA}" srcOrd="3" destOrd="0" presId="urn:microsoft.com/office/officeart/2005/8/layout/vList2"/>
    <dgm:cxn modelId="{830E14DB-C06C-4516-8B38-8DE50FDCC1A0}" type="presParOf" srcId="{CA3DA032-CFB4-46F5-9DE8-75BEEB08F0CB}" destId="{766EBB14-D279-4998-808F-6B4FF85F6B15}" srcOrd="4" destOrd="0" presId="urn:microsoft.com/office/officeart/2005/8/layout/vList2"/>
    <dgm:cxn modelId="{833FD57B-21BC-4AFF-8D19-96C8445454BE}" type="presParOf" srcId="{CA3DA032-CFB4-46F5-9DE8-75BEEB08F0CB}" destId="{A630C370-6E18-40C9-AC51-0AF19FCAC626}" srcOrd="5" destOrd="0" presId="urn:microsoft.com/office/officeart/2005/8/layout/vList2"/>
    <dgm:cxn modelId="{2AC87A32-75E3-4B16-82FD-A5EC2071CFCE}" type="presParOf" srcId="{CA3DA032-CFB4-46F5-9DE8-75BEEB08F0CB}" destId="{3459A219-4D22-4D48-BD75-D7C845E8C19E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5" minVer="http://schemas.openxmlformats.org/drawingml/2006/diagram"/>
    </a:ext>
  </dgm:extLst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2" tIns="45687" rIns="91372" bIns="45687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GT"/>
          </a:p>
        </p:txBody>
      </p:sp>
      <p:sp>
        <p:nvSpPr>
          <p:cNvPr id="2355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7313" y="0"/>
            <a:ext cx="298291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2" tIns="45687" rIns="91372" bIns="4568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GT"/>
          </a:p>
        </p:txBody>
      </p:sp>
      <p:sp>
        <p:nvSpPr>
          <p:cNvPr id="2355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2" tIns="45687" rIns="91372" bIns="45687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GT"/>
          </a:p>
        </p:txBody>
      </p:sp>
      <p:sp>
        <p:nvSpPr>
          <p:cNvPr id="2355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7313" y="8829675"/>
            <a:ext cx="298291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2" tIns="45687" rIns="91372" bIns="4568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EA6F7E5-83BD-432F-88B6-35F6BDCE68A2}" type="slidenum">
              <a:rPr lang="es-GT"/>
              <a:pPr>
                <a:defRPr/>
              </a:pPr>
              <a:t>‹Nº›</a:t>
            </a:fld>
            <a:endParaRPr lang="es-G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78" tIns="46190" rIns="92378" bIns="46190" numCol="1" anchor="t" anchorCtr="0" compatLnSpc="1">
            <a:prstTxWarp prst="textNoShape">
              <a:avLst/>
            </a:prstTxWarp>
          </a:bodyPr>
          <a:lstStyle>
            <a:lvl1pPr defTabSz="923925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7313" y="0"/>
            <a:ext cx="298291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78" tIns="46190" rIns="92378" bIns="46190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43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176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975" y="4416425"/>
            <a:ext cx="55054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78" tIns="46190" rIns="92378" bIns="461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1034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78" tIns="46190" rIns="92378" bIns="46190" numCol="1" anchor="b" anchorCtr="0" compatLnSpc="1">
            <a:prstTxWarp prst="textNoShape">
              <a:avLst/>
            </a:prstTxWarp>
          </a:bodyPr>
          <a:lstStyle>
            <a:lvl1pPr defTabSz="923925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4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7313" y="8829675"/>
            <a:ext cx="298291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78" tIns="46190" rIns="92378" bIns="46190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>
                <a:latin typeface="Arial" charset="0"/>
              </a:defRPr>
            </a:lvl1pPr>
          </a:lstStyle>
          <a:p>
            <a:pPr>
              <a:defRPr/>
            </a:pPr>
            <a:fld id="{74E9009D-FB86-4171-8D91-3E9EA6C901A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MX" smtClean="0"/>
          </a:p>
        </p:txBody>
      </p:sp>
      <p:sp>
        <p:nvSpPr>
          <p:cNvPr id="1536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891380-F21C-4EA4-8D4E-33336329FCF9}" type="slidenum">
              <a:rPr lang="es-ES" smtClean="0"/>
              <a:pPr/>
              <a:t>1</a:t>
            </a:fld>
            <a:endParaRPr lang="es-E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MX" smtClean="0"/>
          </a:p>
        </p:txBody>
      </p:sp>
      <p:sp>
        <p:nvSpPr>
          <p:cNvPr id="1638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C2E1F1-CCC4-4A89-AC5B-1A9CAB23D5AD}" type="slidenum">
              <a:rPr lang="es-ES" smtClean="0"/>
              <a:pPr/>
              <a:t>3</a:t>
            </a:fld>
            <a:endParaRPr lang="es-E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MX" smtClean="0"/>
          </a:p>
        </p:txBody>
      </p:sp>
      <p:sp>
        <p:nvSpPr>
          <p:cNvPr id="1741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A6F8A2-D51E-4B73-B3FD-AA83716916CD}" type="slidenum">
              <a:rPr lang="es-ES" smtClean="0"/>
              <a:pPr/>
              <a:t>7</a:t>
            </a:fld>
            <a:endParaRPr lang="es-E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MX" smtClean="0"/>
          </a:p>
        </p:txBody>
      </p:sp>
      <p:sp>
        <p:nvSpPr>
          <p:cNvPr id="1843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571A9A-C02A-45C9-8B55-0D9E68549BE3}" type="slidenum">
              <a:rPr lang="es-ES" smtClean="0"/>
              <a:pPr/>
              <a:t>8</a:t>
            </a:fld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755650" y="321310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1314299689 h 1000"/>
              <a:gd name="T6" fmla="*/ 0 w 1000"/>
              <a:gd name="T7" fmla="*/ 1314299689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hlink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200"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04013" y="188913"/>
            <a:ext cx="2044700" cy="5830887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66738" y="188913"/>
            <a:ext cx="5984875" cy="583088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ítulo, tex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4675" y="188913"/>
            <a:ext cx="8174038" cy="68421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566738" y="1196975"/>
            <a:ext cx="3978275" cy="48228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97413" y="1196975"/>
            <a:ext cx="3978275" cy="233521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697413" y="3684588"/>
            <a:ext cx="3978275" cy="23352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66738" y="1196975"/>
            <a:ext cx="3978275" cy="4822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97413" y="1196975"/>
            <a:ext cx="3978275" cy="4822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MX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188913"/>
            <a:ext cx="8174038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196975"/>
            <a:ext cx="8108950" cy="482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609600" y="836613"/>
            <a:ext cx="8066088" cy="714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2700000" scaled="1"/>
          </a:gradFill>
          <a:ln w="952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s-GT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399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399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399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399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003399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003399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003399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003399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o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diagramColors" Target="../diagrams/colors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diagramColors" Target="../diagrams/colors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n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6264275" y="6308725"/>
            <a:ext cx="2879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800" b="1">
                <a:solidFill>
                  <a:schemeClr val="bg1"/>
                </a:solidFill>
                <a:latin typeface="Arial" charset="0"/>
              </a:rPr>
              <a:t>Agosto de 2013</a:t>
            </a:r>
          </a:p>
        </p:txBody>
      </p:sp>
      <p:sp>
        <p:nvSpPr>
          <p:cNvPr id="3076" name="Rectangle 9"/>
          <p:cNvSpPr>
            <a:spLocks noChangeArrowheads="1"/>
          </p:cNvSpPr>
          <p:nvPr/>
        </p:nvSpPr>
        <p:spPr bwMode="auto">
          <a:xfrm>
            <a:off x="395288" y="6165850"/>
            <a:ext cx="384810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PA" sz="1800">
              <a:solidFill>
                <a:srgbClr val="000000"/>
              </a:solidFill>
              <a:latin typeface="Arial" charset="0"/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361950" y="1117600"/>
          <a:ext cx="7691438" cy="5080000"/>
        </p:xfrm>
        <a:graphic>
          <a:graphicData uri="http://schemas.openxmlformats.org/drawingml/2006/table">
            <a:tbl>
              <a:tblPr/>
              <a:tblGrid>
                <a:gridCol w="7691438"/>
              </a:tblGrid>
              <a:tr h="21335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7365D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7365D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365D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SUPERINTENDENCIA DE ADMINISTRACIÓN TRIBUTARIA  SAT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7365D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7365D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7365D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TEMA: EXPLOTACIÓN DE LA INFORMACIÓN PARA EL CONTROL</a:t>
                      </a:r>
                    </a:p>
                  </a:txBody>
                  <a:tcPr marL="73019" marR="73019" marT="137145" marB="137145" horzOverflow="overflow">
                    <a:lnL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011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G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G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G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G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s-G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GUATEMALA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7365D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630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s-G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73019" marR="73019" marT="137145" marB="137145" horzOverflow="overflow">
                    <a:lnL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2 Elipse"/>
          <p:cNvSpPr/>
          <p:nvPr/>
        </p:nvSpPr>
        <p:spPr>
          <a:xfrm>
            <a:off x="6588224" y="3068960"/>
            <a:ext cx="2232248" cy="2160240"/>
          </a:xfrm>
          <a:prstGeom prst="ellipse">
            <a:avLst/>
          </a:prstGeom>
          <a:blipFill>
            <a:blip r:embed="rId4"/>
            <a:stretch>
              <a:fillRect/>
            </a:stretch>
          </a:blip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GT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GT" dirty="0" smtClean="0"/>
              <a:t>CONTROL A IMPUESTOS ESPECÍFICOS</a:t>
            </a:r>
            <a:endParaRPr lang="es-GT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642910" y="928670"/>
          <a:ext cx="7219972" cy="46625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1456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s-MX" sz="3600" dirty="0" smtClean="0">
                <a:solidFill>
                  <a:schemeClr val="accent1">
                    <a:lumMod val="75000"/>
                  </a:schemeClr>
                </a:solidFill>
                <a:latin typeface="Palatino Linotype" pitchFamily="18" charset="0"/>
              </a:rPr>
              <a:t>GRACIAS  POR  SU ATENCIÓN</a:t>
            </a:r>
            <a:endParaRPr lang="es-GT" sz="3600" dirty="0">
              <a:solidFill>
                <a:schemeClr val="accent1">
                  <a:lumMod val="75000"/>
                </a:schemeClr>
              </a:solidFill>
              <a:latin typeface="Palatino Linotype" pitchFamily="18" charset="0"/>
            </a:endParaRPr>
          </a:p>
        </p:txBody>
      </p:sp>
      <p:pic>
        <p:nvPicPr>
          <p:cNvPr id="13315" name="Imagen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2" descr="http://intrasat2/Imagenes%20CSI/Codonacion_deuda_2013.png"/>
          <p:cNvPicPr>
            <a:picLocks noChangeAspect="1" noChangeArrowheads="1"/>
          </p:cNvPicPr>
          <p:nvPr/>
        </p:nvPicPr>
        <p:blipFill>
          <a:blip r:embed="rId3"/>
          <a:srcRect l="82365" t="89403"/>
          <a:stretch>
            <a:fillRect/>
          </a:stretch>
        </p:blipFill>
        <p:spPr bwMode="auto">
          <a:xfrm>
            <a:off x="3724275" y="3849688"/>
            <a:ext cx="329565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Dibujo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958" t="12587" r="12714" b="44098"/>
          <a:stretch>
            <a:fillRect/>
          </a:stretch>
        </p:blipFill>
        <p:spPr bwMode="auto">
          <a:xfrm>
            <a:off x="2476500" y="3689350"/>
            <a:ext cx="2495550" cy="8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s-GT" dirty="0" smtClean="0"/>
              <a:t>TIPOS DE CONTROL</a:t>
            </a:r>
            <a:endParaRPr lang="es-GT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566738" y="1196975"/>
          <a:ext cx="8108950" cy="4822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50" y="214313"/>
            <a:ext cx="8174038" cy="684212"/>
          </a:xfrm>
        </p:spPr>
        <p:txBody>
          <a:bodyPr/>
          <a:lstStyle/>
          <a:p>
            <a:pPr marL="342900" indent="-342900" algn="ctr" eaLnBrk="1" hangingPunct="1">
              <a:tabLst>
                <a:tab pos="450850" algn="l"/>
              </a:tabLst>
              <a:defRPr/>
            </a:pPr>
            <a:r>
              <a:rPr lang="es-ES" sz="2000" dirty="0" smtClean="0">
                <a:latin typeface="Tahoma" pitchFamily="34" charset="0"/>
              </a:rPr>
              <a:t>CONTROL POR TIPO DE CONTRIBUYENTE DERIVADO DE LA GESTIÓN DE RISGO</a:t>
            </a:r>
            <a:endParaRPr lang="es-ES" dirty="0" smtClean="0"/>
          </a:p>
        </p:txBody>
      </p:sp>
      <p:graphicFrame>
        <p:nvGraphicFramePr>
          <p:cNvPr id="5" name="4 Diagrama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GT" dirty="0" smtClean="0"/>
              <a:t>CONTROL POR UBICACIÓN GEOGRAFICA</a:t>
            </a:r>
            <a:endParaRPr lang="es-GT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755576" y="1268760"/>
          <a:ext cx="7746084" cy="4736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Elipse"/>
          <p:cNvSpPr/>
          <p:nvPr/>
        </p:nvSpPr>
        <p:spPr>
          <a:xfrm>
            <a:off x="3822284" y="2780928"/>
            <a:ext cx="1656184" cy="1605005"/>
          </a:xfrm>
          <a:prstGeom prst="ellipse">
            <a:avLst/>
          </a:prstGeom>
          <a:blipFill>
            <a:blip r:embed="rId6" cstate="print"/>
            <a:stretch>
              <a:fillRect/>
            </a:stretch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GT"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GT" dirty="0" smtClean="0"/>
              <a:t>CONTROL POR ACTIVIDAD ECONÓMICA</a:t>
            </a:r>
            <a:endParaRPr lang="es-GT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566738" y="1196975"/>
          <a:ext cx="4869358" cy="42322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172" name="Picture 5" descr="http://www.entorno-empresarial.com/imagenes/articulos/legacy/7043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516563" y="1412875"/>
            <a:ext cx="3455987" cy="345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GT" dirty="0" smtClean="0"/>
              <a:t>CONTROL POR TIPO DE IMPUESTOS</a:t>
            </a:r>
            <a:endParaRPr lang="es-GT" dirty="0"/>
          </a:p>
        </p:txBody>
      </p:sp>
      <p:pic>
        <p:nvPicPr>
          <p:cNvPr id="8195" name="Picture 2" descr="http://media.uccdn.com/images/1/6/2/img_como_calcular_un_porcentaje_de_un_decimal_1261_ori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00700" y="1628775"/>
            <a:ext cx="3527425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611560" y="1758572"/>
          <a:ext cx="5112568" cy="33841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342900" indent="-342900" algn="ctr" eaLnBrk="1" hangingPunct="1">
              <a:tabLst>
                <a:tab pos="450850" algn="l"/>
              </a:tabLst>
              <a:defRPr/>
            </a:pPr>
            <a:r>
              <a:rPr lang="es-ES" sz="2000" dirty="0" smtClean="0">
                <a:latin typeface="Tahoma" pitchFamily="34" charset="0"/>
              </a:rPr>
              <a:t>BASES DE DATOS</a:t>
            </a:r>
            <a:endParaRPr lang="es-ES" dirty="0" smtClean="0"/>
          </a:p>
        </p:txBody>
      </p:sp>
      <p:pic>
        <p:nvPicPr>
          <p:cNvPr id="9219" name="Picture 5" descr="http://www.redhuanuco.com/images/home_migracio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26063" y="1268413"/>
            <a:ext cx="38100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4 Diagrama"/>
          <p:cNvGraphicFramePr/>
          <p:nvPr/>
        </p:nvGraphicFramePr>
        <p:xfrm>
          <a:off x="611560" y="1124744"/>
          <a:ext cx="4713866" cy="500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5" descr="http://es.dreamstime.com/base-de-datos-thumb8236955.jpg"/>
          <p:cNvPicPr>
            <a:picLocks noChangeAspect="1" noChangeArrowheads="1"/>
          </p:cNvPicPr>
          <p:nvPr/>
        </p:nvPicPr>
        <p:blipFill>
          <a:blip r:embed="rId3"/>
          <a:srcRect l="-14330" t="-3940" r="14330" b="16203"/>
          <a:stretch>
            <a:fillRect/>
          </a:stretch>
        </p:blipFill>
        <p:spPr bwMode="auto">
          <a:xfrm>
            <a:off x="5314950" y="1557338"/>
            <a:ext cx="3810000" cy="334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342900" indent="-342900" algn="ctr" eaLnBrk="1" hangingPunct="1">
              <a:tabLst>
                <a:tab pos="450850" algn="l"/>
              </a:tabLst>
              <a:defRPr/>
            </a:pPr>
            <a:r>
              <a:rPr lang="es-ES" sz="2000" dirty="0" smtClean="0">
                <a:latin typeface="Tahoma" pitchFamily="34" charset="0"/>
              </a:rPr>
              <a:t/>
            </a:r>
            <a:br>
              <a:rPr lang="es-ES" sz="2000" dirty="0" smtClean="0">
                <a:latin typeface="Tahoma" pitchFamily="34" charset="0"/>
              </a:rPr>
            </a:br>
            <a:r>
              <a:rPr lang="es-ES" sz="2000" dirty="0" smtClean="0">
                <a:latin typeface="Tahoma" pitchFamily="34" charset="0"/>
              </a:rPr>
              <a:t>HERRAMIENTAS DE CONTROL</a:t>
            </a:r>
            <a:endParaRPr lang="es-ES" dirty="0" smtClean="0"/>
          </a:p>
        </p:txBody>
      </p:sp>
      <p:graphicFrame>
        <p:nvGraphicFramePr>
          <p:cNvPr id="5" name="4 Diagrama"/>
          <p:cNvGraphicFramePr/>
          <p:nvPr/>
        </p:nvGraphicFramePr>
        <p:xfrm>
          <a:off x="611560" y="119675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GT" dirty="0" smtClean="0"/>
              <a:t>COHERENCIA DE LAS DECLARACIONES</a:t>
            </a:r>
            <a:endParaRPr lang="es-GT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785786" y="1357298"/>
          <a:ext cx="7286676" cy="3500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Perfi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erfi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erfi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fi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12571</TotalTime>
  <Words>199</Words>
  <Application>Microsoft Office PowerPoint</Application>
  <PresentationFormat>Presentación en pantalla (4:3)</PresentationFormat>
  <Paragraphs>89</Paragraphs>
  <Slides>11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20" baseType="lpstr">
      <vt:lpstr>Tahoma</vt:lpstr>
      <vt:lpstr>Arial</vt:lpstr>
      <vt:lpstr>Verdana</vt:lpstr>
      <vt:lpstr>Wingdings</vt:lpstr>
      <vt:lpstr>Cambria</vt:lpstr>
      <vt:lpstr>Times New Roman</vt:lpstr>
      <vt:lpstr>Calibri</vt:lpstr>
      <vt:lpstr>Palatino Linotype</vt:lpstr>
      <vt:lpstr>Perfil</vt:lpstr>
      <vt:lpstr>Diapositiva 1</vt:lpstr>
      <vt:lpstr>TIPOS DE CONTROL</vt:lpstr>
      <vt:lpstr>CONTROL POR TIPO DE CONTRIBUYENTE DERIVADO DE LA GESTIÓN DE RISGO</vt:lpstr>
      <vt:lpstr>CONTROL POR UBICACIÓN GEOGRAFICA</vt:lpstr>
      <vt:lpstr>CONTROL POR ACTIVIDAD ECONÓMICA</vt:lpstr>
      <vt:lpstr>CONTROL POR TIPO DE IMPUESTOS</vt:lpstr>
      <vt:lpstr>BASES DE DATOS</vt:lpstr>
      <vt:lpstr> HERRAMIENTAS DE CONTROL</vt:lpstr>
      <vt:lpstr>COHERENCIA DE LAS DECLARACIONES</vt:lpstr>
      <vt:lpstr>CONTROL A IMPUESTOS ESPECÍFICOS</vt:lpstr>
      <vt:lpstr>GRACIAS  POR  SU ATENCIÓN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Cuenta Corriente Integrada</dc:title>
  <dc:creator>Licda. Fabiola Ortíz</dc:creator>
  <cp:lastModifiedBy>Usuario</cp:lastModifiedBy>
  <cp:revision>259</cp:revision>
  <dcterms:created xsi:type="dcterms:W3CDTF">2006-03-24T15:20:02Z</dcterms:created>
  <dcterms:modified xsi:type="dcterms:W3CDTF">2013-10-29T18:45:05Z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n2">
    <vt:lpwstr/>
  </property>
</Properties>
</file>